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helsea Market" panose="020B0604020202020204" charset="0"/>
      <p:regular r:id="rId22"/>
    </p:embeddedFont>
    <p:embeddedFont>
      <p:font typeface="Corbel" panose="020B05030202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5FDA95-7755-4ABD-A0F7-E100284C3743}">
  <a:tblStyle styleId="{BC5FDA95-7755-4ABD-A0F7-E100284C37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29f298399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29f29839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0c2534c5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0c2534c5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Use this slide to record each group's answers. As a whole class, ask students if any pictures need to be switched or if the pictures look correct. Have students explain their reasoning. Randomly call on a student on two students to explain why they placed their pictures in the living or the nonliving.</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1e6ea951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1e6ea951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Use this slide to reveal the correct answers. This slide is animated. Each click will reveal a new answer.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30c2534c5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30c2534c5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Explain to the students that if something is living or nonliving, we must ask ourselves: Does it grow?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0c2534c5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30c2534c5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000">
                <a:solidFill>
                  <a:schemeClr val="dk1"/>
                </a:solidFill>
              </a:rPr>
              <a:t>Does it reproduce?</a:t>
            </a:r>
            <a:endParaRPr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0c2534c5b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0c2534c5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000">
                <a:solidFill>
                  <a:schemeClr val="dk1"/>
                </a:solidFill>
              </a:rPr>
              <a:t>Does it need nutrients?</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0c2534c5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0c2534c5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31e6ea951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31e6ea951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Take students on a nature walk around your school. Give each student a clipboard, pencil, and Nature Walk worksheet. Using the knowledge they have learned, have the students identify and record things that are living and nonliving.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30c2534c5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30c2534c5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Remind students that when thinking if something is living or nonliving they can ask themselves: Does it reproduce? Does it grow? Does it need nutrients?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31e6ea951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31e6ea951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0E101A"/>
                </a:solidFill>
              </a:rPr>
              <a:t>Have students select one thing that is Living and one Nonliving thing. Students will draw a picture of each, then write the name of their item and explain why it is living or nonliving. EX: The ant is living because it needs food. The ball is nonliving because it doesn't grow. Students should ask themselves: Does it reproduce? Does it grow? Does it need nutrients? Create a classroom book.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29f298399_2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29f298399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40C28"/>
                </a:solidFill>
              </a:rPr>
              <a:t>The driving question you pose to students in order to get them to investigate a problem.</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0c2534c5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30c2534c5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Have students color the objects that they think are living. Students will discuss their thinking?  (think-pair-share)</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0c2534c5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0c2534c5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Show the video to the students: Ask them what do the notice? What do they wonder? (Wonderwall) Video Link: https://youtu.be/5UGVUiaRFXY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0c2534c5b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0c2534c5b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Give each student a plastic ant (or printed picture of an ant).  Tell the students to give their ant a name. Tell the students that their ant needs a home and give each student a box. Ask students, “What sort of food should we feed our pet ant?” “Do our ants need food to live?” “Why would our ant not need food”. Guide the students to the idea that the ant is not really alive, it is a plastic (picture) of an ant. (Solo-Pair-Team)</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0c2534c5b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0c2534c5b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0c2534c5b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0c2534c5b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Say the word. Have the students repeat the word</a:t>
            </a:r>
            <a:endParaRPr/>
          </a:p>
          <a:p>
            <a:pPr marL="457200" lvl="0" indent="-298450" algn="l" rtl="0">
              <a:spcBef>
                <a:spcPts val="0"/>
              </a:spcBef>
              <a:spcAft>
                <a:spcPts val="0"/>
              </a:spcAft>
              <a:buSzPts val="1100"/>
              <a:buAutoNum type="arabicPeriod"/>
            </a:pPr>
            <a:r>
              <a:rPr lang="en"/>
              <a:t>Explain the definition</a:t>
            </a:r>
            <a:endParaRPr/>
          </a:p>
          <a:p>
            <a:pPr marL="457200" lvl="0" indent="-298450" algn="l" rtl="0">
              <a:spcBef>
                <a:spcPts val="0"/>
              </a:spcBef>
              <a:spcAft>
                <a:spcPts val="0"/>
              </a:spcAft>
              <a:buSzPts val="1100"/>
              <a:buAutoNum type="arabicPeriod"/>
            </a:pPr>
            <a:r>
              <a:rPr lang="en"/>
              <a:t>Give an example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0c2534c5b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30c2534c5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AutoNum type="arabicPeriod"/>
            </a:pPr>
            <a:r>
              <a:rPr lang="en">
                <a:solidFill>
                  <a:schemeClr val="dk1"/>
                </a:solidFill>
              </a:rPr>
              <a:t>Say the word. Have the students repeat the word</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Explain the definition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Give and example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30c2534c5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30c2534c5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Give each student a copy of the Living and Nonliving sort.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small groups have students work together to determine which pictures are “living” and which are “nonliving.”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accent1"/>
              </a:buClr>
              <a:buSzPts val="2100"/>
              <a:buFont typeface="Corbel"/>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4" name="Google Shape;14;p2"/>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90000"/>
              </a:lnSpc>
              <a:spcBef>
                <a:spcPts val="0"/>
              </a:spcBef>
              <a:spcAft>
                <a:spcPts val="0"/>
              </a:spcAft>
              <a:buSzPts val="1100"/>
              <a:buChar char="●"/>
              <a:defRPr sz="1400"/>
            </a:lvl1pPr>
            <a:lvl2pPr marL="914400" lvl="1" indent="-285750" algn="l">
              <a:lnSpc>
                <a:spcPct val="90000"/>
              </a:lnSpc>
              <a:spcBef>
                <a:spcPts val="1600"/>
              </a:spcBef>
              <a:spcAft>
                <a:spcPts val="0"/>
              </a:spcAft>
              <a:buSzPts val="900"/>
              <a:buChar char="○"/>
              <a:defRPr sz="1200"/>
            </a:lvl2pPr>
            <a:lvl3pPr marL="1371600" lvl="2" indent="-285750" algn="l">
              <a:lnSpc>
                <a:spcPct val="90000"/>
              </a:lnSpc>
              <a:spcBef>
                <a:spcPts val="1600"/>
              </a:spcBef>
              <a:spcAft>
                <a:spcPts val="0"/>
              </a:spcAft>
              <a:buSzPts val="900"/>
              <a:buChar char="■"/>
              <a:defRPr sz="1200"/>
            </a:lvl3pPr>
            <a:lvl4pPr marL="1828800" lvl="3" indent="-285750" algn="l">
              <a:lnSpc>
                <a:spcPct val="90000"/>
              </a:lnSpc>
              <a:spcBef>
                <a:spcPts val="1600"/>
              </a:spcBef>
              <a:spcAft>
                <a:spcPts val="0"/>
              </a:spcAft>
              <a:buSzPts val="900"/>
              <a:buChar char="●"/>
              <a:defRPr sz="1200"/>
            </a:lvl4pPr>
            <a:lvl5pPr marL="2286000" lvl="4" indent="-285750" algn="l">
              <a:lnSpc>
                <a:spcPct val="90000"/>
              </a:lnSpc>
              <a:spcBef>
                <a:spcPts val="1600"/>
              </a:spcBef>
              <a:spcAft>
                <a:spcPts val="0"/>
              </a:spcAft>
              <a:buSzPts val="900"/>
              <a:buChar char="○"/>
              <a:defRPr sz="1200"/>
            </a:lvl5pPr>
            <a:lvl6pPr marL="2743200" lvl="5" indent="-285750" algn="l">
              <a:lnSpc>
                <a:spcPct val="90000"/>
              </a:lnSpc>
              <a:spcBef>
                <a:spcPts val="1600"/>
              </a:spcBef>
              <a:spcAft>
                <a:spcPts val="0"/>
              </a:spcAft>
              <a:buSzPts val="900"/>
              <a:buChar char="■"/>
              <a:defRPr sz="1200"/>
            </a:lvl6pPr>
            <a:lvl7pPr marL="3200400" lvl="6" indent="-285750" algn="l">
              <a:lnSpc>
                <a:spcPct val="90000"/>
              </a:lnSpc>
              <a:spcBef>
                <a:spcPts val="1600"/>
              </a:spcBef>
              <a:spcAft>
                <a:spcPts val="0"/>
              </a:spcAft>
              <a:buSzPts val="900"/>
              <a:buChar char="●"/>
              <a:defRPr sz="1200"/>
            </a:lvl7pPr>
            <a:lvl8pPr marL="3657600" lvl="7" indent="-285750" algn="l">
              <a:lnSpc>
                <a:spcPct val="90000"/>
              </a:lnSpc>
              <a:spcBef>
                <a:spcPts val="1600"/>
              </a:spcBef>
              <a:spcAft>
                <a:spcPts val="0"/>
              </a:spcAft>
              <a:buSzPts val="900"/>
              <a:buChar char="○"/>
              <a:defRPr sz="1200"/>
            </a:lvl8pPr>
            <a:lvl9pPr marL="4114800" lvl="8" indent="-285750" algn="l">
              <a:lnSpc>
                <a:spcPct val="90000"/>
              </a:lnSpc>
              <a:spcBef>
                <a:spcPts val="1600"/>
              </a:spcBef>
              <a:spcAft>
                <a:spcPts val="1600"/>
              </a:spcAft>
              <a:buSzPts val="900"/>
              <a:buChar char="■"/>
              <a:defRPr sz="1200"/>
            </a:lvl9pPr>
          </a:lstStyle>
          <a:p>
            <a:endParaRPr/>
          </a:p>
        </p:txBody>
      </p:sp>
      <p:sp>
        <p:nvSpPr>
          <p:cNvPr id="15" name="Google Shape;15;p2"/>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90000"/>
              </a:lnSpc>
              <a:spcBef>
                <a:spcPts val="0"/>
              </a:spcBef>
              <a:spcAft>
                <a:spcPts val="0"/>
              </a:spcAft>
              <a:buSzPts val="1100"/>
              <a:buChar char="●"/>
              <a:defRPr sz="1400"/>
            </a:lvl1pPr>
            <a:lvl2pPr marL="914400" lvl="1" indent="-285750" algn="l">
              <a:lnSpc>
                <a:spcPct val="90000"/>
              </a:lnSpc>
              <a:spcBef>
                <a:spcPts val="1600"/>
              </a:spcBef>
              <a:spcAft>
                <a:spcPts val="0"/>
              </a:spcAft>
              <a:buSzPts val="900"/>
              <a:buChar char="○"/>
              <a:defRPr sz="1200"/>
            </a:lvl2pPr>
            <a:lvl3pPr marL="1371600" lvl="2" indent="-285750" algn="l">
              <a:lnSpc>
                <a:spcPct val="90000"/>
              </a:lnSpc>
              <a:spcBef>
                <a:spcPts val="1600"/>
              </a:spcBef>
              <a:spcAft>
                <a:spcPts val="0"/>
              </a:spcAft>
              <a:buSzPts val="900"/>
              <a:buChar char="■"/>
              <a:defRPr sz="1200"/>
            </a:lvl3pPr>
            <a:lvl4pPr marL="1828800" lvl="3" indent="-285750" algn="l">
              <a:lnSpc>
                <a:spcPct val="90000"/>
              </a:lnSpc>
              <a:spcBef>
                <a:spcPts val="1600"/>
              </a:spcBef>
              <a:spcAft>
                <a:spcPts val="0"/>
              </a:spcAft>
              <a:buSzPts val="900"/>
              <a:buChar char="●"/>
              <a:defRPr sz="1200"/>
            </a:lvl4pPr>
            <a:lvl5pPr marL="2286000" lvl="4" indent="-285750" algn="l">
              <a:lnSpc>
                <a:spcPct val="90000"/>
              </a:lnSpc>
              <a:spcBef>
                <a:spcPts val="1600"/>
              </a:spcBef>
              <a:spcAft>
                <a:spcPts val="0"/>
              </a:spcAft>
              <a:buSzPts val="900"/>
              <a:buChar char="○"/>
              <a:defRPr sz="1200"/>
            </a:lvl5pPr>
            <a:lvl6pPr marL="2743200" lvl="5" indent="-285750" algn="l">
              <a:lnSpc>
                <a:spcPct val="90000"/>
              </a:lnSpc>
              <a:spcBef>
                <a:spcPts val="1600"/>
              </a:spcBef>
              <a:spcAft>
                <a:spcPts val="0"/>
              </a:spcAft>
              <a:buSzPts val="900"/>
              <a:buChar char="■"/>
              <a:defRPr sz="1200"/>
            </a:lvl6pPr>
            <a:lvl7pPr marL="3200400" lvl="6" indent="-285750" algn="l">
              <a:lnSpc>
                <a:spcPct val="90000"/>
              </a:lnSpc>
              <a:spcBef>
                <a:spcPts val="1600"/>
              </a:spcBef>
              <a:spcAft>
                <a:spcPts val="0"/>
              </a:spcAft>
              <a:buSzPts val="900"/>
              <a:buChar char="●"/>
              <a:defRPr sz="1200"/>
            </a:lvl7pPr>
            <a:lvl8pPr marL="3657600" lvl="7" indent="-285750" algn="l">
              <a:lnSpc>
                <a:spcPct val="90000"/>
              </a:lnSpc>
              <a:spcBef>
                <a:spcPts val="1600"/>
              </a:spcBef>
              <a:spcAft>
                <a:spcPts val="0"/>
              </a:spcAft>
              <a:buSzPts val="900"/>
              <a:buChar char="○"/>
              <a:defRPr sz="1200"/>
            </a:lvl8pPr>
            <a:lvl9pPr marL="4114800" lvl="8" indent="-285750" algn="l">
              <a:lnSpc>
                <a:spcPct val="90000"/>
              </a:lnSpc>
              <a:spcBef>
                <a:spcPts val="1600"/>
              </a:spcBef>
              <a:spcAft>
                <a:spcPts val="1600"/>
              </a:spcAft>
              <a:buSzPts val="900"/>
              <a:buChar char="■"/>
              <a:defRPr sz="1200"/>
            </a:lvl9pPr>
          </a:lstStyle>
          <a:p>
            <a:endParaRPr/>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1"/>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72" name="Google Shape;72;p11"/>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73" name="Google Shape;73;p11"/>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57250" y="822960"/>
            <a:ext cx="2949000" cy="1302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2300"/>
              <a:buFont typeface="Corbel"/>
              <a:buNone/>
              <a:defRPr sz="30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2"/>
          <p:cNvSpPr>
            <a:spLocks noGrp="1"/>
          </p:cNvSpPr>
          <p:nvPr>
            <p:ph type="pic" idx="2"/>
          </p:nvPr>
        </p:nvSpPr>
        <p:spPr>
          <a:xfrm>
            <a:off x="4059936" y="802385"/>
            <a:ext cx="4574400" cy="3600600"/>
          </a:xfrm>
          <a:prstGeom prst="rect">
            <a:avLst/>
          </a:prstGeom>
          <a:noFill/>
          <a:ln>
            <a:noFill/>
          </a:ln>
        </p:spPr>
      </p:sp>
      <p:sp>
        <p:nvSpPr>
          <p:cNvPr id="77" name="Google Shape;77;p12"/>
          <p:cNvSpPr txBox="1">
            <a:spLocks noGrp="1"/>
          </p:cNvSpPr>
          <p:nvPr>
            <p:ph type="body" idx="1"/>
          </p:nvPr>
        </p:nvSpPr>
        <p:spPr>
          <a:xfrm>
            <a:off x="857250" y="2125980"/>
            <a:ext cx="2949000" cy="2160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800"/>
              <a:buNone/>
              <a:defRPr sz="1300"/>
            </a:lvl1pPr>
            <a:lvl2pPr marL="914400" lvl="1" indent="-228600" algn="l">
              <a:lnSpc>
                <a:spcPct val="90000"/>
              </a:lnSpc>
              <a:spcBef>
                <a:spcPts val="200"/>
              </a:spcBef>
              <a:spcAft>
                <a:spcPts val="0"/>
              </a:spcAft>
              <a:buSzPts val="500"/>
              <a:buNone/>
              <a:defRPr sz="900"/>
            </a:lvl2pPr>
            <a:lvl3pPr marL="1371600" lvl="2" indent="-228600" algn="l">
              <a:lnSpc>
                <a:spcPct val="90000"/>
              </a:lnSpc>
              <a:spcBef>
                <a:spcPts val="300"/>
              </a:spcBef>
              <a:spcAft>
                <a:spcPts val="0"/>
              </a:spcAft>
              <a:buSzPts val="500"/>
              <a:buNone/>
              <a:defRPr sz="800"/>
            </a:lvl3pPr>
            <a:lvl4pPr marL="1828800" lvl="3" indent="-228600" algn="l">
              <a:lnSpc>
                <a:spcPct val="90000"/>
              </a:lnSpc>
              <a:spcBef>
                <a:spcPts val="300"/>
              </a:spcBef>
              <a:spcAft>
                <a:spcPts val="0"/>
              </a:spcAft>
              <a:buSzPts val="400"/>
              <a:buNone/>
              <a:defRPr sz="700"/>
            </a:lvl4pPr>
            <a:lvl5pPr marL="2286000" lvl="4" indent="-228600" algn="l">
              <a:lnSpc>
                <a:spcPct val="90000"/>
              </a:lnSpc>
              <a:spcBef>
                <a:spcPts val="300"/>
              </a:spcBef>
              <a:spcAft>
                <a:spcPts val="0"/>
              </a:spcAft>
              <a:buSzPts val="400"/>
              <a:buNone/>
              <a:defRPr sz="700"/>
            </a:lvl5pPr>
            <a:lvl6pPr marL="2743200" lvl="5" indent="-228600" algn="l">
              <a:lnSpc>
                <a:spcPct val="90000"/>
              </a:lnSpc>
              <a:spcBef>
                <a:spcPts val="300"/>
              </a:spcBef>
              <a:spcAft>
                <a:spcPts val="0"/>
              </a:spcAft>
              <a:buSzPts val="400"/>
              <a:buNone/>
              <a:defRPr sz="700"/>
            </a:lvl6pPr>
            <a:lvl7pPr marL="3200400" lvl="6" indent="-228600" algn="l">
              <a:lnSpc>
                <a:spcPct val="90000"/>
              </a:lnSpc>
              <a:spcBef>
                <a:spcPts val="300"/>
              </a:spcBef>
              <a:spcAft>
                <a:spcPts val="0"/>
              </a:spcAft>
              <a:buSzPts val="400"/>
              <a:buNone/>
              <a:defRPr sz="700"/>
            </a:lvl7pPr>
            <a:lvl8pPr marL="3657600" lvl="7" indent="-228600" algn="l">
              <a:lnSpc>
                <a:spcPct val="90000"/>
              </a:lnSpc>
              <a:spcBef>
                <a:spcPts val="300"/>
              </a:spcBef>
              <a:spcAft>
                <a:spcPts val="0"/>
              </a:spcAft>
              <a:buSzPts val="400"/>
              <a:buNone/>
              <a:defRPr sz="700"/>
            </a:lvl8pPr>
            <a:lvl9pPr marL="4114800" lvl="8" indent="-228600" algn="l">
              <a:lnSpc>
                <a:spcPct val="90000"/>
              </a:lnSpc>
              <a:spcBef>
                <a:spcPts val="300"/>
              </a:spcBef>
              <a:spcAft>
                <a:spcPts val="300"/>
              </a:spcAft>
              <a:buSzPts val="400"/>
              <a:buNone/>
              <a:defRPr sz="700"/>
            </a:lvl9pPr>
          </a:lstStyle>
          <a:p>
            <a:endParaRPr/>
          </a:p>
        </p:txBody>
      </p:sp>
      <p:sp>
        <p:nvSpPr>
          <p:cNvPr id="78" name="Google Shape;78;p12"/>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79" name="Google Shape;79;p12"/>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80" name="Google Shape;80;p12"/>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3"/>
          <p:cNvSpPr txBox="1">
            <a:spLocks noGrp="1"/>
          </p:cNvSpPr>
          <p:nvPr>
            <p:ph type="body" idx="1"/>
          </p:nvPr>
        </p:nvSpPr>
        <p:spPr>
          <a:xfrm rot="5400000">
            <a:off x="3045204" y="-644849"/>
            <a:ext cx="3028800" cy="74046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1100"/>
              </a:spcBef>
              <a:spcAft>
                <a:spcPts val="0"/>
              </a:spcAft>
              <a:buSzPts val="1100"/>
              <a:buChar char="•"/>
              <a:defRPr/>
            </a:lvl1pPr>
            <a:lvl2pPr marL="914400" lvl="1" indent="-298450" algn="l">
              <a:lnSpc>
                <a:spcPct val="90000"/>
              </a:lnSpc>
              <a:spcBef>
                <a:spcPts val="200"/>
              </a:spcBef>
              <a:spcAft>
                <a:spcPts val="0"/>
              </a:spcAft>
              <a:buSzPts val="1100"/>
              <a:buChar char="•"/>
              <a:defRPr/>
            </a:lvl2pPr>
            <a:lvl3pPr marL="1371600" lvl="2" indent="-298450" algn="l">
              <a:lnSpc>
                <a:spcPct val="90000"/>
              </a:lnSpc>
              <a:spcBef>
                <a:spcPts val="300"/>
              </a:spcBef>
              <a:spcAft>
                <a:spcPts val="0"/>
              </a:spcAft>
              <a:buSzPts val="1100"/>
              <a:buChar char="•"/>
              <a:defRPr/>
            </a:lvl3pPr>
            <a:lvl4pPr marL="1828800" lvl="3" indent="-298450" algn="l">
              <a:lnSpc>
                <a:spcPct val="90000"/>
              </a:lnSpc>
              <a:spcBef>
                <a:spcPts val="300"/>
              </a:spcBef>
              <a:spcAft>
                <a:spcPts val="0"/>
              </a:spcAft>
              <a:buSzPts val="1100"/>
              <a:buChar char="•"/>
              <a:defRPr/>
            </a:lvl4pPr>
            <a:lvl5pPr marL="2286000" lvl="4" indent="-298450" algn="l">
              <a:lnSpc>
                <a:spcPct val="90000"/>
              </a:lnSpc>
              <a:spcBef>
                <a:spcPts val="300"/>
              </a:spcBef>
              <a:spcAft>
                <a:spcPts val="0"/>
              </a:spcAft>
              <a:buSzPts val="1100"/>
              <a:buChar char="•"/>
              <a:defRPr/>
            </a:lvl5pPr>
            <a:lvl6pPr marL="2743200" lvl="5" indent="-298450" algn="l">
              <a:lnSpc>
                <a:spcPct val="90000"/>
              </a:lnSpc>
              <a:spcBef>
                <a:spcPts val="300"/>
              </a:spcBef>
              <a:spcAft>
                <a:spcPts val="0"/>
              </a:spcAft>
              <a:buSzPts val="1100"/>
              <a:buChar char="•"/>
              <a:defRPr/>
            </a:lvl6pPr>
            <a:lvl7pPr marL="3200400" lvl="6" indent="-298450" algn="l">
              <a:lnSpc>
                <a:spcPct val="90000"/>
              </a:lnSpc>
              <a:spcBef>
                <a:spcPts val="300"/>
              </a:spcBef>
              <a:spcAft>
                <a:spcPts val="0"/>
              </a:spcAft>
              <a:buSzPts val="1100"/>
              <a:buChar char="•"/>
              <a:defRPr/>
            </a:lvl7pPr>
            <a:lvl8pPr marL="3657600" lvl="7" indent="-298450" algn="l">
              <a:lnSpc>
                <a:spcPct val="90000"/>
              </a:lnSpc>
              <a:spcBef>
                <a:spcPts val="300"/>
              </a:spcBef>
              <a:spcAft>
                <a:spcPts val="0"/>
              </a:spcAft>
              <a:buSzPts val="1100"/>
              <a:buChar char="•"/>
              <a:defRPr/>
            </a:lvl8pPr>
            <a:lvl9pPr marL="4114800" lvl="8" indent="-298450" algn="l">
              <a:lnSpc>
                <a:spcPct val="90000"/>
              </a:lnSpc>
              <a:spcBef>
                <a:spcPts val="300"/>
              </a:spcBef>
              <a:spcAft>
                <a:spcPts val="300"/>
              </a:spcAft>
              <a:buSzPts val="1100"/>
              <a:buChar char="•"/>
              <a:defRPr/>
            </a:lvl9pPr>
          </a:lstStyle>
          <a:p>
            <a:endParaRPr/>
          </a:p>
        </p:txBody>
      </p:sp>
      <p:sp>
        <p:nvSpPr>
          <p:cNvPr id="84" name="Google Shape;84;p13"/>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85" name="Google Shape;85;p13"/>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86" name="Google Shape;86;p13"/>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rot="5400000">
            <a:off x="5386349" y="1728901"/>
            <a:ext cx="4057800" cy="1743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4"/>
          <p:cNvSpPr txBox="1">
            <a:spLocks noGrp="1"/>
          </p:cNvSpPr>
          <p:nvPr>
            <p:ph type="body" idx="1"/>
          </p:nvPr>
        </p:nvSpPr>
        <p:spPr>
          <a:xfrm rot="5400000">
            <a:off x="1614374" y="-185699"/>
            <a:ext cx="4057800" cy="55722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1100"/>
              </a:spcBef>
              <a:spcAft>
                <a:spcPts val="0"/>
              </a:spcAft>
              <a:buSzPts val="1100"/>
              <a:buChar char="•"/>
              <a:defRPr/>
            </a:lvl1pPr>
            <a:lvl2pPr marL="914400" lvl="1" indent="-298450" algn="l">
              <a:lnSpc>
                <a:spcPct val="90000"/>
              </a:lnSpc>
              <a:spcBef>
                <a:spcPts val="200"/>
              </a:spcBef>
              <a:spcAft>
                <a:spcPts val="0"/>
              </a:spcAft>
              <a:buSzPts val="1100"/>
              <a:buChar char="•"/>
              <a:defRPr/>
            </a:lvl2pPr>
            <a:lvl3pPr marL="1371600" lvl="2" indent="-298450" algn="l">
              <a:lnSpc>
                <a:spcPct val="90000"/>
              </a:lnSpc>
              <a:spcBef>
                <a:spcPts val="300"/>
              </a:spcBef>
              <a:spcAft>
                <a:spcPts val="0"/>
              </a:spcAft>
              <a:buSzPts val="1100"/>
              <a:buChar char="•"/>
              <a:defRPr/>
            </a:lvl3pPr>
            <a:lvl4pPr marL="1828800" lvl="3" indent="-298450" algn="l">
              <a:lnSpc>
                <a:spcPct val="90000"/>
              </a:lnSpc>
              <a:spcBef>
                <a:spcPts val="300"/>
              </a:spcBef>
              <a:spcAft>
                <a:spcPts val="0"/>
              </a:spcAft>
              <a:buSzPts val="1100"/>
              <a:buChar char="•"/>
              <a:defRPr/>
            </a:lvl4pPr>
            <a:lvl5pPr marL="2286000" lvl="4" indent="-298450" algn="l">
              <a:lnSpc>
                <a:spcPct val="90000"/>
              </a:lnSpc>
              <a:spcBef>
                <a:spcPts val="300"/>
              </a:spcBef>
              <a:spcAft>
                <a:spcPts val="0"/>
              </a:spcAft>
              <a:buSzPts val="1100"/>
              <a:buChar char="•"/>
              <a:defRPr/>
            </a:lvl5pPr>
            <a:lvl6pPr marL="2743200" lvl="5" indent="-298450" algn="l">
              <a:lnSpc>
                <a:spcPct val="90000"/>
              </a:lnSpc>
              <a:spcBef>
                <a:spcPts val="300"/>
              </a:spcBef>
              <a:spcAft>
                <a:spcPts val="0"/>
              </a:spcAft>
              <a:buSzPts val="1100"/>
              <a:buChar char="•"/>
              <a:defRPr/>
            </a:lvl6pPr>
            <a:lvl7pPr marL="3200400" lvl="6" indent="-298450" algn="l">
              <a:lnSpc>
                <a:spcPct val="90000"/>
              </a:lnSpc>
              <a:spcBef>
                <a:spcPts val="300"/>
              </a:spcBef>
              <a:spcAft>
                <a:spcPts val="0"/>
              </a:spcAft>
              <a:buSzPts val="1100"/>
              <a:buChar char="•"/>
              <a:defRPr/>
            </a:lvl7pPr>
            <a:lvl8pPr marL="3657600" lvl="7" indent="-298450" algn="l">
              <a:lnSpc>
                <a:spcPct val="90000"/>
              </a:lnSpc>
              <a:spcBef>
                <a:spcPts val="300"/>
              </a:spcBef>
              <a:spcAft>
                <a:spcPts val="0"/>
              </a:spcAft>
              <a:buSzPts val="1100"/>
              <a:buChar char="•"/>
              <a:defRPr/>
            </a:lvl8pPr>
            <a:lvl9pPr marL="4114800" lvl="8" indent="-298450" algn="l">
              <a:lnSpc>
                <a:spcPct val="90000"/>
              </a:lnSpc>
              <a:spcBef>
                <a:spcPts val="300"/>
              </a:spcBef>
              <a:spcAft>
                <a:spcPts val="300"/>
              </a:spcAft>
              <a:buSzPts val="1100"/>
              <a:buChar char="•"/>
              <a:defRPr/>
            </a:lvl9pPr>
          </a:lstStyle>
          <a:p>
            <a:endParaRPr/>
          </a:p>
        </p:txBody>
      </p:sp>
      <p:sp>
        <p:nvSpPr>
          <p:cNvPr id="90" name="Google Shape;90;p14"/>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91" name="Google Shape;91;p14"/>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92" name="Google Shape;92;p14"/>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9" name="Google Shape;99;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7" name="Google Shape;10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1" name="Google Shape;111;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2" name="Google Shape;11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 name="Google Shape;118;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9" name="Google Shape;11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29818" y="880181"/>
            <a:ext cx="7475100" cy="2194500"/>
          </a:xfrm>
          <a:prstGeom prst="rect">
            <a:avLst/>
          </a:prstGeom>
          <a:noFill/>
          <a:ln>
            <a:noFill/>
          </a:ln>
        </p:spPr>
        <p:txBody>
          <a:bodyPr spcFirstLastPara="1" wrap="square" lIns="68575" tIns="34275" rIns="68575" bIns="34275" anchor="b" anchorCtr="0">
            <a:noAutofit/>
          </a:bodyPr>
          <a:lstStyle>
            <a:lvl1pPr lvl="0" algn="ctr">
              <a:lnSpc>
                <a:spcPct val="85000"/>
              </a:lnSpc>
              <a:spcBef>
                <a:spcPts val="0"/>
              </a:spcBef>
              <a:spcAft>
                <a:spcPts val="0"/>
              </a:spcAft>
              <a:buClr>
                <a:schemeClr val="accent1"/>
              </a:buClr>
              <a:buSzPts val="4100"/>
              <a:buFont typeface="Corbel"/>
              <a:buNone/>
              <a:defRPr sz="54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1282446" y="3115891"/>
            <a:ext cx="6576900" cy="10230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1100"/>
              </a:spcBef>
              <a:spcAft>
                <a:spcPts val="0"/>
              </a:spcAft>
              <a:buSzPts val="1000"/>
              <a:buNone/>
              <a:defRPr sz="1700">
                <a:solidFill>
                  <a:schemeClr val="accent1"/>
                </a:solidFill>
              </a:defRPr>
            </a:lvl1pPr>
            <a:lvl2pPr marL="914400" lvl="1" indent="-228600" algn="l">
              <a:lnSpc>
                <a:spcPct val="90000"/>
              </a:lnSpc>
              <a:spcBef>
                <a:spcPts val="200"/>
              </a:spcBef>
              <a:spcAft>
                <a:spcPts val="0"/>
              </a:spcAft>
              <a:buSzPts val="800"/>
              <a:buNone/>
              <a:defRPr sz="1400">
                <a:solidFill>
                  <a:srgbClr val="888888"/>
                </a:solidFill>
              </a:defRPr>
            </a:lvl2pPr>
            <a:lvl3pPr marL="1371600" lvl="2" indent="-228600" algn="l">
              <a:lnSpc>
                <a:spcPct val="90000"/>
              </a:lnSpc>
              <a:spcBef>
                <a:spcPts val="300"/>
              </a:spcBef>
              <a:spcAft>
                <a:spcPts val="0"/>
              </a:spcAft>
              <a:buSzPts val="700"/>
              <a:buNone/>
              <a:defRPr sz="1200">
                <a:solidFill>
                  <a:srgbClr val="888888"/>
                </a:solidFill>
              </a:defRPr>
            </a:lvl3pPr>
            <a:lvl4pPr marL="1828800" lvl="3" indent="-228600" algn="l">
              <a:lnSpc>
                <a:spcPct val="90000"/>
              </a:lnSpc>
              <a:spcBef>
                <a:spcPts val="300"/>
              </a:spcBef>
              <a:spcAft>
                <a:spcPts val="0"/>
              </a:spcAft>
              <a:buSzPts val="600"/>
              <a:buNone/>
              <a:defRPr sz="1100">
                <a:solidFill>
                  <a:srgbClr val="888888"/>
                </a:solidFill>
              </a:defRPr>
            </a:lvl4pPr>
            <a:lvl5pPr marL="2286000" lvl="4" indent="-228600" algn="l">
              <a:lnSpc>
                <a:spcPct val="90000"/>
              </a:lnSpc>
              <a:spcBef>
                <a:spcPts val="300"/>
              </a:spcBef>
              <a:spcAft>
                <a:spcPts val="0"/>
              </a:spcAft>
              <a:buSzPts val="600"/>
              <a:buNone/>
              <a:defRPr sz="1100">
                <a:solidFill>
                  <a:srgbClr val="888888"/>
                </a:solidFill>
              </a:defRPr>
            </a:lvl5pPr>
            <a:lvl6pPr marL="2743200" lvl="5" indent="-228600" algn="l">
              <a:lnSpc>
                <a:spcPct val="90000"/>
              </a:lnSpc>
              <a:spcBef>
                <a:spcPts val="300"/>
              </a:spcBef>
              <a:spcAft>
                <a:spcPts val="0"/>
              </a:spcAft>
              <a:buSzPts val="600"/>
              <a:buNone/>
              <a:defRPr sz="1100">
                <a:solidFill>
                  <a:srgbClr val="888888"/>
                </a:solidFill>
              </a:defRPr>
            </a:lvl6pPr>
            <a:lvl7pPr marL="3200400" lvl="6" indent="-228600" algn="l">
              <a:lnSpc>
                <a:spcPct val="90000"/>
              </a:lnSpc>
              <a:spcBef>
                <a:spcPts val="300"/>
              </a:spcBef>
              <a:spcAft>
                <a:spcPts val="0"/>
              </a:spcAft>
              <a:buSzPts val="600"/>
              <a:buNone/>
              <a:defRPr sz="1100">
                <a:solidFill>
                  <a:srgbClr val="888888"/>
                </a:solidFill>
              </a:defRPr>
            </a:lvl7pPr>
            <a:lvl8pPr marL="3657600" lvl="7" indent="-228600" algn="l">
              <a:lnSpc>
                <a:spcPct val="90000"/>
              </a:lnSpc>
              <a:spcBef>
                <a:spcPts val="300"/>
              </a:spcBef>
              <a:spcAft>
                <a:spcPts val="0"/>
              </a:spcAft>
              <a:buSzPts val="600"/>
              <a:buNone/>
              <a:defRPr sz="1100">
                <a:solidFill>
                  <a:srgbClr val="888888"/>
                </a:solidFill>
              </a:defRPr>
            </a:lvl8pPr>
            <a:lvl9pPr marL="4114800" lvl="8" indent="-228600" algn="l">
              <a:lnSpc>
                <a:spcPct val="90000"/>
              </a:lnSpc>
              <a:spcBef>
                <a:spcPts val="300"/>
              </a:spcBef>
              <a:spcAft>
                <a:spcPts val="300"/>
              </a:spcAft>
              <a:buSzPts val="600"/>
              <a:buNone/>
              <a:defRPr sz="1100">
                <a:solidFill>
                  <a:srgbClr val="888888"/>
                </a:solidFill>
              </a:defRPr>
            </a:lvl9pPr>
          </a:lstStyle>
          <a:p>
            <a:endParaRPr/>
          </a:p>
        </p:txBody>
      </p:sp>
      <p:sp>
        <p:nvSpPr>
          <p:cNvPr id="20" name="Google Shape;20;p3"/>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21" name="Google Shape;21;p3"/>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22" name="Google Shape;22;p3"/>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3"/>
          <p:cNvCxnSpPr/>
          <p:nvPr/>
        </p:nvCxnSpPr>
        <p:spPr>
          <a:xfrm>
            <a:off x="1485901" y="3015306"/>
            <a:ext cx="6172200" cy="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2" name="Google Shape;12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
        <p:cNvGrpSpPr/>
        <p:nvPr/>
      </p:nvGrpSpPr>
      <p:grpSpPr>
        <a:xfrm>
          <a:off x="0" y="0"/>
          <a:ext cx="0" cy="0"/>
          <a:chOff x="0" y="0"/>
          <a:chExt cx="0" cy="0"/>
        </a:xfrm>
      </p:grpSpPr>
      <p:sp>
        <p:nvSpPr>
          <p:cNvPr id="124" name="Google Shape;124;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6" name="Google Shape;126;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7" name="Google Shape;127;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8" name="Google Shape;12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31" name="Google Shape;13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2"/>
        <p:cNvGrpSpPr/>
        <p:nvPr/>
      </p:nvGrpSpPr>
      <p:grpSpPr>
        <a:xfrm>
          <a:off x="0" y="0"/>
          <a:ext cx="0" cy="0"/>
          <a:chOff x="0" y="0"/>
          <a:chExt cx="0" cy="0"/>
        </a:xfrm>
      </p:grpSpPr>
      <p:sp>
        <p:nvSpPr>
          <p:cNvPr id="133" name="Google Shape;133;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4" name="Google Shape;134;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35" name="Google Shape;135;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accent1"/>
              </a:buClr>
              <a:buSzPts val="2100"/>
              <a:buFont typeface="Corbel"/>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SzPts val="1400"/>
              <a:buChar char="●"/>
              <a:defRPr/>
            </a:lvl1pPr>
            <a:lvl2pPr marL="914400" lvl="1" indent="-298450" algn="l">
              <a:lnSpc>
                <a:spcPct val="90000"/>
              </a:lnSpc>
              <a:spcBef>
                <a:spcPts val="1600"/>
              </a:spcBef>
              <a:spcAft>
                <a:spcPts val="0"/>
              </a:spcAft>
              <a:buSzPts val="1100"/>
              <a:buChar char="○"/>
              <a:defRPr/>
            </a:lvl2pPr>
            <a:lvl3pPr marL="1371600" lvl="2" indent="-298450" algn="l">
              <a:lnSpc>
                <a:spcPct val="90000"/>
              </a:lnSpc>
              <a:spcBef>
                <a:spcPts val="1600"/>
              </a:spcBef>
              <a:spcAft>
                <a:spcPts val="0"/>
              </a:spcAft>
              <a:buSzPts val="1100"/>
              <a:buChar char="■"/>
              <a:defRPr/>
            </a:lvl3pPr>
            <a:lvl4pPr marL="1828800" lvl="3" indent="-298450" algn="l">
              <a:lnSpc>
                <a:spcPct val="90000"/>
              </a:lnSpc>
              <a:spcBef>
                <a:spcPts val="1600"/>
              </a:spcBef>
              <a:spcAft>
                <a:spcPts val="0"/>
              </a:spcAft>
              <a:buSzPts val="1100"/>
              <a:buChar char="●"/>
              <a:defRPr/>
            </a:lvl4pPr>
            <a:lvl5pPr marL="2286000" lvl="4" indent="-298450" algn="l">
              <a:lnSpc>
                <a:spcPct val="90000"/>
              </a:lnSpc>
              <a:spcBef>
                <a:spcPts val="1600"/>
              </a:spcBef>
              <a:spcAft>
                <a:spcPts val="0"/>
              </a:spcAft>
              <a:buSzPts val="1100"/>
              <a:buChar char="○"/>
              <a:defRPr/>
            </a:lvl5pPr>
            <a:lvl6pPr marL="2743200" lvl="5" indent="-298450" algn="l">
              <a:lnSpc>
                <a:spcPct val="90000"/>
              </a:lnSpc>
              <a:spcBef>
                <a:spcPts val="1600"/>
              </a:spcBef>
              <a:spcAft>
                <a:spcPts val="0"/>
              </a:spcAft>
              <a:buSzPts val="1100"/>
              <a:buChar char="■"/>
              <a:defRPr/>
            </a:lvl6pPr>
            <a:lvl7pPr marL="3200400" lvl="6" indent="-298450" algn="l">
              <a:lnSpc>
                <a:spcPct val="90000"/>
              </a:lnSpc>
              <a:spcBef>
                <a:spcPts val="1600"/>
              </a:spcBef>
              <a:spcAft>
                <a:spcPts val="0"/>
              </a:spcAft>
              <a:buSzPts val="1100"/>
              <a:buChar char="●"/>
              <a:defRPr/>
            </a:lvl7pPr>
            <a:lvl8pPr marL="3657600" lvl="7" indent="-298450" algn="l">
              <a:lnSpc>
                <a:spcPct val="90000"/>
              </a:lnSpc>
              <a:spcBef>
                <a:spcPts val="1600"/>
              </a:spcBef>
              <a:spcAft>
                <a:spcPts val="0"/>
              </a:spcAft>
              <a:buSzPts val="1100"/>
              <a:buChar char="○"/>
              <a:defRPr/>
            </a:lvl8pPr>
            <a:lvl9pPr marL="4114800" lvl="8" indent="-298450" algn="l">
              <a:lnSpc>
                <a:spcPct val="90000"/>
              </a:lnSpc>
              <a:spcBef>
                <a:spcPts val="1600"/>
              </a:spcBef>
              <a:spcAft>
                <a:spcPts val="1600"/>
              </a:spcAft>
              <a:buSzPts val="11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5"/>
          <p:cNvSpPr txBox="1">
            <a:spLocks noGrp="1"/>
          </p:cNvSpPr>
          <p:nvPr>
            <p:ph type="body" idx="1"/>
          </p:nvPr>
        </p:nvSpPr>
        <p:spPr>
          <a:xfrm>
            <a:off x="857251" y="1543050"/>
            <a:ext cx="7404600" cy="30288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1100"/>
              </a:spcBef>
              <a:spcAft>
                <a:spcPts val="0"/>
              </a:spcAft>
              <a:buSzPts val="1100"/>
              <a:buChar char="•"/>
              <a:defRPr/>
            </a:lvl1pPr>
            <a:lvl2pPr marL="914400" lvl="1" indent="-298450" algn="l">
              <a:lnSpc>
                <a:spcPct val="90000"/>
              </a:lnSpc>
              <a:spcBef>
                <a:spcPts val="200"/>
              </a:spcBef>
              <a:spcAft>
                <a:spcPts val="0"/>
              </a:spcAft>
              <a:buSzPts val="1100"/>
              <a:buChar char="•"/>
              <a:defRPr/>
            </a:lvl2pPr>
            <a:lvl3pPr marL="1371600" lvl="2" indent="-298450" algn="l">
              <a:lnSpc>
                <a:spcPct val="90000"/>
              </a:lnSpc>
              <a:spcBef>
                <a:spcPts val="300"/>
              </a:spcBef>
              <a:spcAft>
                <a:spcPts val="0"/>
              </a:spcAft>
              <a:buSzPts val="1100"/>
              <a:buChar char="•"/>
              <a:defRPr/>
            </a:lvl3pPr>
            <a:lvl4pPr marL="1828800" lvl="3" indent="-298450" algn="l">
              <a:lnSpc>
                <a:spcPct val="90000"/>
              </a:lnSpc>
              <a:spcBef>
                <a:spcPts val="300"/>
              </a:spcBef>
              <a:spcAft>
                <a:spcPts val="0"/>
              </a:spcAft>
              <a:buSzPts val="1100"/>
              <a:buChar char="•"/>
              <a:defRPr/>
            </a:lvl4pPr>
            <a:lvl5pPr marL="2286000" lvl="4" indent="-298450" algn="l">
              <a:lnSpc>
                <a:spcPct val="90000"/>
              </a:lnSpc>
              <a:spcBef>
                <a:spcPts val="300"/>
              </a:spcBef>
              <a:spcAft>
                <a:spcPts val="0"/>
              </a:spcAft>
              <a:buSzPts val="1100"/>
              <a:buChar char="•"/>
              <a:defRPr/>
            </a:lvl5pPr>
            <a:lvl6pPr marL="2743200" lvl="5" indent="-298450" algn="l">
              <a:lnSpc>
                <a:spcPct val="90000"/>
              </a:lnSpc>
              <a:spcBef>
                <a:spcPts val="300"/>
              </a:spcBef>
              <a:spcAft>
                <a:spcPts val="0"/>
              </a:spcAft>
              <a:buSzPts val="1100"/>
              <a:buChar char="•"/>
              <a:defRPr/>
            </a:lvl6pPr>
            <a:lvl7pPr marL="3200400" lvl="6" indent="-298450" algn="l">
              <a:lnSpc>
                <a:spcPct val="90000"/>
              </a:lnSpc>
              <a:spcBef>
                <a:spcPts val="300"/>
              </a:spcBef>
              <a:spcAft>
                <a:spcPts val="0"/>
              </a:spcAft>
              <a:buSzPts val="1100"/>
              <a:buChar char="•"/>
              <a:defRPr/>
            </a:lvl7pPr>
            <a:lvl8pPr marL="3657600" lvl="7" indent="-298450" algn="l">
              <a:lnSpc>
                <a:spcPct val="90000"/>
              </a:lnSpc>
              <a:spcBef>
                <a:spcPts val="300"/>
              </a:spcBef>
              <a:spcAft>
                <a:spcPts val="0"/>
              </a:spcAft>
              <a:buSzPts val="1100"/>
              <a:buChar char="•"/>
              <a:defRPr/>
            </a:lvl8pPr>
            <a:lvl9pPr marL="4114800" lvl="8" indent="-298450" algn="l">
              <a:lnSpc>
                <a:spcPct val="90000"/>
              </a:lnSpc>
              <a:spcBef>
                <a:spcPts val="300"/>
              </a:spcBef>
              <a:spcAft>
                <a:spcPts val="300"/>
              </a:spcAft>
              <a:buSzPts val="1100"/>
              <a:buChar char="•"/>
              <a:defRPr/>
            </a:lvl9pPr>
          </a:lstStyle>
          <a:p>
            <a:endParaRPr/>
          </a:p>
        </p:txBody>
      </p:sp>
      <p:sp>
        <p:nvSpPr>
          <p:cNvPr id="31" name="Google Shape;31;p5"/>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32" name="Google Shape;32;p5"/>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33" name="Google Shape;33;p5"/>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6"/>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36" name="Google Shape;36;p6"/>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37" name="Google Shape;37;p6"/>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57250" y="822960"/>
            <a:ext cx="2949000" cy="1302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1"/>
              </a:buClr>
              <a:buSzPts val="2300"/>
              <a:buFont typeface="Corbel"/>
              <a:buNone/>
              <a:defRPr sz="30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7"/>
          <p:cNvSpPr txBox="1">
            <a:spLocks noGrp="1"/>
          </p:cNvSpPr>
          <p:nvPr>
            <p:ph type="body" idx="1"/>
          </p:nvPr>
        </p:nvSpPr>
        <p:spPr>
          <a:xfrm>
            <a:off x="4389119" y="822960"/>
            <a:ext cx="3909000" cy="3497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1100"/>
              </a:spcBef>
              <a:spcAft>
                <a:spcPts val="0"/>
              </a:spcAft>
              <a:buSzPts val="1400"/>
              <a:buChar char="•"/>
              <a:defRPr sz="2400"/>
            </a:lvl1pPr>
            <a:lvl2pPr marL="914400" lvl="1" indent="-311150" algn="l">
              <a:lnSpc>
                <a:spcPct val="90000"/>
              </a:lnSpc>
              <a:spcBef>
                <a:spcPts val="200"/>
              </a:spcBef>
              <a:spcAft>
                <a:spcPts val="0"/>
              </a:spcAft>
              <a:buSzPts val="1300"/>
              <a:buChar char="•"/>
              <a:defRPr sz="2100"/>
            </a:lvl2pPr>
            <a:lvl3pPr marL="1371600" lvl="2" indent="-298450" algn="l">
              <a:lnSpc>
                <a:spcPct val="90000"/>
              </a:lnSpc>
              <a:spcBef>
                <a:spcPts val="300"/>
              </a:spcBef>
              <a:spcAft>
                <a:spcPts val="0"/>
              </a:spcAft>
              <a:buSzPts val="1100"/>
              <a:buChar char="•"/>
              <a:defRPr sz="1800"/>
            </a:lvl3pPr>
            <a:lvl4pPr marL="1828800" lvl="3" indent="-285750" algn="l">
              <a:lnSpc>
                <a:spcPct val="90000"/>
              </a:lnSpc>
              <a:spcBef>
                <a:spcPts val="300"/>
              </a:spcBef>
              <a:spcAft>
                <a:spcPts val="0"/>
              </a:spcAft>
              <a:buSzPts val="900"/>
              <a:buChar char="•"/>
              <a:defRPr sz="1500"/>
            </a:lvl4pPr>
            <a:lvl5pPr marL="2286000" lvl="4" indent="-285750" algn="l">
              <a:lnSpc>
                <a:spcPct val="90000"/>
              </a:lnSpc>
              <a:spcBef>
                <a:spcPts val="300"/>
              </a:spcBef>
              <a:spcAft>
                <a:spcPts val="0"/>
              </a:spcAft>
              <a:buSzPts val="900"/>
              <a:buChar char="•"/>
              <a:defRPr sz="1500"/>
            </a:lvl5pPr>
            <a:lvl6pPr marL="2743200" lvl="5" indent="-285750" algn="l">
              <a:lnSpc>
                <a:spcPct val="90000"/>
              </a:lnSpc>
              <a:spcBef>
                <a:spcPts val="300"/>
              </a:spcBef>
              <a:spcAft>
                <a:spcPts val="0"/>
              </a:spcAft>
              <a:buSzPts val="900"/>
              <a:buChar char="•"/>
              <a:defRPr sz="1500"/>
            </a:lvl6pPr>
            <a:lvl7pPr marL="3200400" lvl="6" indent="-285750" algn="l">
              <a:lnSpc>
                <a:spcPct val="90000"/>
              </a:lnSpc>
              <a:spcBef>
                <a:spcPts val="300"/>
              </a:spcBef>
              <a:spcAft>
                <a:spcPts val="0"/>
              </a:spcAft>
              <a:buSzPts val="900"/>
              <a:buChar char="•"/>
              <a:defRPr sz="1500"/>
            </a:lvl7pPr>
            <a:lvl8pPr marL="3657600" lvl="7" indent="-285750" algn="l">
              <a:lnSpc>
                <a:spcPct val="90000"/>
              </a:lnSpc>
              <a:spcBef>
                <a:spcPts val="300"/>
              </a:spcBef>
              <a:spcAft>
                <a:spcPts val="0"/>
              </a:spcAft>
              <a:buSzPts val="900"/>
              <a:buChar char="•"/>
              <a:defRPr sz="1500"/>
            </a:lvl8pPr>
            <a:lvl9pPr marL="4114800" lvl="8" indent="-285750" algn="l">
              <a:lnSpc>
                <a:spcPct val="90000"/>
              </a:lnSpc>
              <a:spcBef>
                <a:spcPts val="300"/>
              </a:spcBef>
              <a:spcAft>
                <a:spcPts val="300"/>
              </a:spcAft>
              <a:buSzPts val="900"/>
              <a:buChar char="•"/>
              <a:defRPr sz="1500"/>
            </a:lvl9pPr>
          </a:lstStyle>
          <a:p>
            <a:endParaRPr/>
          </a:p>
        </p:txBody>
      </p:sp>
      <p:sp>
        <p:nvSpPr>
          <p:cNvPr id="41" name="Google Shape;41;p7"/>
          <p:cNvSpPr txBox="1">
            <a:spLocks noGrp="1"/>
          </p:cNvSpPr>
          <p:nvPr>
            <p:ph type="body" idx="2"/>
          </p:nvPr>
        </p:nvSpPr>
        <p:spPr>
          <a:xfrm>
            <a:off x="857250" y="2125980"/>
            <a:ext cx="2949000" cy="2263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800"/>
              <a:buNone/>
              <a:defRPr sz="1300"/>
            </a:lvl1pPr>
            <a:lvl2pPr marL="914400" lvl="1" indent="-228600" algn="l">
              <a:lnSpc>
                <a:spcPct val="90000"/>
              </a:lnSpc>
              <a:spcBef>
                <a:spcPts val="200"/>
              </a:spcBef>
              <a:spcAft>
                <a:spcPts val="0"/>
              </a:spcAft>
              <a:buSzPts val="500"/>
              <a:buNone/>
              <a:defRPr sz="900"/>
            </a:lvl2pPr>
            <a:lvl3pPr marL="1371600" lvl="2" indent="-228600" algn="l">
              <a:lnSpc>
                <a:spcPct val="90000"/>
              </a:lnSpc>
              <a:spcBef>
                <a:spcPts val="300"/>
              </a:spcBef>
              <a:spcAft>
                <a:spcPts val="0"/>
              </a:spcAft>
              <a:buSzPts val="500"/>
              <a:buNone/>
              <a:defRPr sz="800"/>
            </a:lvl3pPr>
            <a:lvl4pPr marL="1828800" lvl="3" indent="-228600" algn="l">
              <a:lnSpc>
                <a:spcPct val="90000"/>
              </a:lnSpc>
              <a:spcBef>
                <a:spcPts val="300"/>
              </a:spcBef>
              <a:spcAft>
                <a:spcPts val="0"/>
              </a:spcAft>
              <a:buSzPts val="400"/>
              <a:buNone/>
              <a:defRPr sz="700"/>
            </a:lvl4pPr>
            <a:lvl5pPr marL="2286000" lvl="4" indent="-228600" algn="l">
              <a:lnSpc>
                <a:spcPct val="90000"/>
              </a:lnSpc>
              <a:spcBef>
                <a:spcPts val="300"/>
              </a:spcBef>
              <a:spcAft>
                <a:spcPts val="0"/>
              </a:spcAft>
              <a:buSzPts val="400"/>
              <a:buNone/>
              <a:defRPr sz="700"/>
            </a:lvl5pPr>
            <a:lvl6pPr marL="2743200" lvl="5" indent="-228600" algn="l">
              <a:lnSpc>
                <a:spcPct val="90000"/>
              </a:lnSpc>
              <a:spcBef>
                <a:spcPts val="300"/>
              </a:spcBef>
              <a:spcAft>
                <a:spcPts val="0"/>
              </a:spcAft>
              <a:buSzPts val="400"/>
              <a:buNone/>
              <a:defRPr sz="700"/>
            </a:lvl6pPr>
            <a:lvl7pPr marL="3200400" lvl="6" indent="-228600" algn="l">
              <a:lnSpc>
                <a:spcPct val="90000"/>
              </a:lnSpc>
              <a:spcBef>
                <a:spcPts val="300"/>
              </a:spcBef>
              <a:spcAft>
                <a:spcPts val="0"/>
              </a:spcAft>
              <a:buSzPts val="400"/>
              <a:buNone/>
              <a:defRPr sz="700"/>
            </a:lvl7pPr>
            <a:lvl8pPr marL="3657600" lvl="7" indent="-228600" algn="l">
              <a:lnSpc>
                <a:spcPct val="90000"/>
              </a:lnSpc>
              <a:spcBef>
                <a:spcPts val="300"/>
              </a:spcBef>
              <a:spcAft>
                <a:spcPts val="0"/>
              </a:spcAft>
              <a:buSzPts val="400"/>
              <a:buNone/>
              <a:defRPr sz="700"/>
            </a:lvl8pPr>
            <a:lvl9pPr marL="4114800" lvl="8" indent="-228600" algn="l">
              <a:lnSpc>
                <a:spcPct val="90000"/>
              </a:lnSpc>
              <a:spcBef>
                <a:spcPts val="300"/>
              </a:spcBef>
              <a:spcAft>
                <a:spcPts val="300"/>
              </a:spcAft>
              <a:buSzPts val="400"/>
              <a:buNone/>
              <a:defRPr sz="700"/>
            </a:lvl9pPr>
          </a:lstStyle>
          <a:p>
            <a:endParaRPr/>
          </a:p>
        </p:txBody>
      </p:sp>
      <p:sp>
        <p:nvSpPr>
          <p:cNvPr id="42" name="Google Shape;42;p7"/>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43" name="Google Shape;43;p7"/>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44" name="Google Shape;44;p7"/>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8"/>
          <p:cNvSpPr/>
          <p:nvPr/>
        </p:nvSpPr>
        <p:spPr>
          <a:xfrm>
            <a:off x="173355" y="182881"/>
            <a:ext cx="8793600" cy="4783500"/>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8"/>
          <p:cNvSpPr txBox="1">
            <a:spLocks noGrp="1"/>
          </p:cNvSpPr>
          <p:nvPr>
            <p:ph type="ctrTitle"/>
          </p:nvPr>
        </p:nvSpPr>
        <p:spPr>
          <a:xfrm>
            <a:off x="832485" y="661782"/>
            <a:ext cx="7475100" cy="2194500"/>
          </a:xfrm>
          <a:prstGeom prst="rect">
            <a:avLst/>
          </a:prstGeom>
          <a:noFill/>
          <a:ln>
            <a:noFill/>
          </a:ln>
        </p:spPr>
        <p:txBody>
          <a:bodyPr spcFirstLastPara="1" wrap="square" lIns="68575" tIns="34275" rIns="68575" bIns="34275" anchor="b" anchorCtr="0">
            <a:noAutofit/>
          </a:bodyPr>
          <a:lstStyle>
            <a:lvl1pPr lvl="0" algn="ctr">
              <a:lnSpc>
                <a:spcPct val="85000"/>
              </a:lnSpc>
              <a:spcBef>
                <a:spcPts val="0"/>
              </a:spcBef>
              <a:spcAft>
                <a:spcPts val="0"/>
              </a:spcAft>
              <a:buClr>
                <a:srgbClr val="FFFFFF"/>
              </a:buClr>
              <a:buSzPts val="4100"/>
              <a:buFont typeface="Corbel"/>
              <a:buNone/>
              <a:defRPr sz="5400" b="1" cap="none">
                <a:solidFill>
                  <a:srgbClr val="FFFF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8"/>
          <p:cNvSpPr txBox="1">
            <a:spLocks noGrp="1"/>
          </p:cNvSpPr>
          <p:nvPr>
            <p:ph type="subTitle" idx="1"/>
          </p:nvPr>
        </p:nvSpPr>
        <p:spPr>
          <a:xfrm>
            <a:off x="1282148" y="2902226"/>
            <a:ext cx="6576000" cy="10410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100"/>
              </a:spcBef>
              <a:spcAft>
                <a:spcPts val="0"/>
              </a:spcAft>
              <a:buSzPts val="1000"/>
              <a:buNone/>
              <a:defRPr sz="1700">
                <a:solidFill>
                  <a:srgbClr val="FFFFFF"/>
                </a:solidFill>
              </a:defRPr>
            </a:lvl1pPr>
            <a:lvl2pPr lvl="1" algn="ctr">
              <a:lnSpc>
                <a:spcPct val="90000"/>
              </a:lnSpc>
              <a:spcBef>
                <a:spcPts val="200"/>
              </a:spcBef>
              <a:spcAft>
                <a:spcPts val="0"/>
              </a:spcAft>
              <a:buSzPts val="1000"/>
              <a:buNone/>
              <a:defRPr sz="1700"/>
            </a:lvl2pPr>
            <a:lvl3pPr lvl="2" algn="ctr">
              <a:lnSpc>
                <a:spcPct val="90000"/>
              </a:lnSpc>
              <a:spcBef>
                <a:spcPts val="300"/>
              </a:spcBef>
              <a:spcAft>
                <a:spcPts val="0"/>
              </a:spcAft>
              <a:buSzPts val="1000"/>
              <a:buNone/>
              <a:defRPr sz="1700"/>
            </a:lvl3pPr>
            <a:lvl4pPr lvl="3" algn="ctr">
              <a:lnSpc>
                <a:spcPct val="90000"/>
              </a:lnSpc>
              <a:spcBef>
                <a:spcPts val="300"/>
              </a:spcBef>
              <a:spcAft>
                <a:spcPts val="0"/>
              </a:spcAft>
              <a:buSzPts val="900"/>
              <a:buNone/>
              <a:defRPr sz="1500"/>
            </a:lvl4pPr>
            <a:lvl5pPr lvl="4" algn="ctr">
              <a:lnSpc>
                <a:spcPct val="90000"/>
              </a:lnSpc>
              <a:spcBef>
                <a:spcPts val="300"/>
              </a:spcBef>
              <a:spcAft>
                <a:spcPts val="0"/>
              </a:spcAft>
              <a:buSzPts val="900"/>
              <a:buNone/>
              <a:defRPr sz="1500"/>
            </a:lvl5pPr>
            <a:lvl6pPr lvl="5" algn="ctr">
              <a:lnSpc>
                <a:spcPct val="90000"/>
              </a:lnSpc>
              <a:spcBef>
                <a:spcPts val="300"/>
              </a:spcBef>
              <a:spcAft>
                <a:spcPts val="0"/>
              </a:spcAft>
              <a:buSzPts val="900"/>
              <a:buNone/>
              <a:defRPr sz="1500"/>
            </a:lvl6pPr>
            <a:lvl7pPr lvl="6" algn="ctr">
              <a:lnSpc>
                <a:spcPct val="90000"/>
              </a:lnSpc>
              <a:spcBef>
                <a:spcPts val="300"/>
              </a:spcBef>
              <a:spcAft>
                <a:spcPts val="0"/>
              </a:spcAft>
              <a:buSzPts val="900"/>
              <a:buNone/>
              <a:defRPr sz="1500"/>
            </a:lvl7pPr>
            <a:lvl8pPr lvl="7" algn="ctr">
              <a:lnSpc>
                <a:spcPct val="90000"/>
              </a:lnSpc>
              <a:spcBef>
                <a:spcPts val="300"/>
              </a:spcBef>
              <a:spcAft>
                <a:spcPts val="0"/>
              </a:spcAft>
              <a:buSzPts val="900"/>
              <a:buNone/>
              <a:defRPr sz="1500"/>
            </a:lvl8pPr>
            <a:lvl9pPr lvl="8" algn="ctr">
              <a:lnSpc>
                <a:spcPct val="90000"/>
              </a:lnSpc>
              <a:spcBef>
                <a:spcPts val="300"/>
              </a:spcBef>
              <a:spcAft>
                <a:spcPts val="300"/>
              </a:spcAft>
              <a:buSzPts val="900"/>
              <a:buNone/>
              <a:defRPr sz="1500"/>
            </a:lvl9pPr>
          </a:lstStyle>
          <a:p>
            <a:endParaRPr/>
          </a:p>
        </p:txBody>
      </p:sp>
      <p:sp>
        <p:nvSpPr>
          <p:cNvPr id="49" name="Google Shape;49;p8"/>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rgbClr val="FFFFFF"/>
              </a:buClr>
              <a:buSzPts val="1100"/>
              <a:buFont typeface="Arial"/>
              <a:buNone/>
              <a:defRPr>
                <a:solidFill>
                  <a:srgbClr val="FFFFFF"/>
                </a:solidFill>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50" name="Google Shape;50;p8"/>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rgbClr val="FFFFFF"/>
              </a:buClr>
              <a:buSzPts val="1100"/>
              <a:buFont typeface="Arial"/>
              <a:buNone/>
              <a:defRPr>
                <a:solidFill>
                  <a:srgbClr val="FFFFFF"/>
                </a:solidFill>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51" name="Google Shape;51;p8"/>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8"/>
          <p:cNvCxnSpPr/>
          <p:nvPr/>
        </p:nvCxnSpPr>
        <p:spPr>
          <a:xfrm>
            <a:off x="1483996" y="2800350"/>
            <a:ext cx="6172200" cy="0"/>
          </a:xfrm>
          <a:prstGeom prst="straightConnector1">
            <a:avLst/>
          </a:prstGeom>
          <a:noFill/>
          <a:ln w="10000" cap="flat" cmpd="sng">
            <a:solidFill>
              <a:srgbClr val="FFFFF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9"/>
          <p:cNvSpPr txBox="1">
            <a:spLocks noGrp="1"/>
          </p:cNvSpPr>
          <p:nvPr>
            <p:ph type="body" idx="1"/>
          </p:nvPr>
        </p:nvSpPr>
        <p:spPr>
          <a:xfrm>
            <a:off x="857250" y="1543049"/>
            <a:ext cx="3566100" cy="3017400"/>
          </a:xfrm>
          <a:prstGeom prst="rect">
            <a:avLst/>
          </a:prstGeom>
          <a:noFill/>
          <a:ln>
            <a:noFill/>
          </a:ln>
        </p:spPr>
        <p:txBody>
          <a:bodyPr spcFirstLastPara="1" wrap="square" lIns="68575" tIns="34275" rIns="68575" bIns="34275" anchor="t" anchorCtr="0">
            <a:noAutofit/>
          </a:bodyPr>
          <a:lstStyle>
            <a:lvl1pPr marL="457200" lvl="0" indent="-292100" algn="l">
              <a:lnSpc>
                <a:spcPct val="90000"/>
              </a:lnSpc>
              <a:spcBef>
                <a:spcPts val="1100"/>
              </a:spcBef>
              <a:spcAft>
                <a:spcPts val="0"/>
              </a:spcAft>
              <a:buSzPts val="1000"/>
              <a:buChar char="•"/>
              <a:defRPr sz="1700"/>
            </a:lvl1pPr>
            <a:lvl2pPr marL="914400" lvl="1" indent="-285750" algn="l">
              <a:lnSpc>
                <a:spcPct val="90000"/>
              </a:lnSpc>
              <a:spcBef>
                <a:spcPts val="200"/>
              </a:spcBef>
              <a:spcAft>
                <a:spcPts val="0"/>
              </a:spcAft>
              <a:buSzPts val="900"/>
              <a:buChar char="•"/>
              <a:defRPr sz="1500"/>
            </a:lvl2pPr>
            <a:lvl3pPr marL="1371600" lvl="2" indent="-279400" algn="l">
              <a:lnSpc>
                <a:spcPct val="90000"/>
              </a:lnSpc>
              <a:spcBef>
                <a:spcPts val="300"/>
              </a:spcBef>
              <a:spcAft>
                <a:spcPts val="0"/>
              </a:spcAft>
              <a:buSzPts val="800"/>
              <a:buChar char="•"/>
              <a:defRPr sz="1400"/>
            </a:lvl3pPr>
            <a:lvl4pPr marL="1828800" lvl="3" indent="-273050" algn="l">
              <a:lnSpc>
                <a:spcPct val="90000"/>
              </a:lnSpc>
              <a:spcBef>
                <a:spcPts val="300"/>
              </a:spcBef>
              <a:spcAft>
                <a:spcPts val="0"/>
              </a:spcAft>
              <a:buSzPts val="700"/>
              <a:buChar char="•"/>
              <a:defRPr sz="1200"/>
            </a:lvl4pPr>
            <a:lvl5pPr marL="2286000" lvl="4" indent="-273050" algn="l">
              <a:lnSpc>
                <a:spcPct val="90000"/>
              </a:lnSpc>
              <a:spcBef>
                <a:spcPts val="300"/>
              </a:spcBef>
              <a:spcAft>
                <a:spcPts val="0"/>
              </a:spcAft>
              <a:buSzPts val="700"/>
              <a:buChar char="•"/>
              <a:defRPr sz="1200"/>
            </a:lvl5pPr>
            <a:lvl6pPr marL="2743200" lvl="5" indent="-273050" algn="l">
              <a:lnSpc>
                <a:spcPct val="90000"/>
              </a:lnSpc>
              <a:spcBef>
                <a:spcPts val="300"/>
              </a:spcBef>
              <a:spcAft>
                <a:spcPts val="0"/>
              </a:spcAft>
              <a:buSzPts val="700"/>
              <a:buChar char="•"/>
              <a:defRPr sz="1200"/>
            </a:lvl6pPr>
            <a:lvl7pPr marL="3200400" lvl="6" indent="-273050" algn="l">
              <a:lnSpc>
                <a:spcPct val="90000"/>
              </a:lnSpc>
              <a:spcBef>
                <a:spcPts val="300"/>
              </a:spcBef>
              <a:spcAft>
                <a:spcPts val="0"/>
              </a:spcAft>
              <a:buSzPts val="700"/>
              <a:buChar char="•"/>
              <a:defRPr sz="1200"/>
            </a:lvl7pPr>
            <a:lvl8pPr marL="3657600" lvl="7" indent="-273050" algn="l">
              <a:lnSpc>
                <a:spcPct val="90000"/>
              </a:lnSpc>
              <a:spcBef>
                <a:spcPts val="300"/>
              </a:spcBef>
              <a:spcAft>
                <a:spcPts val="0"/>
              </a:spcAft>
              <a:buSzPts val="700"/>
              <a:buChar char="•"/>
              <a:defRPr sz="1200"/>
            </a:lvl8pPr>
            <a:lvl9pPr marL="4114800" lvl="8" indent="-273050" algn="l">
              <a:lnSpc>
                <a:spcPct val="90000"/>
              </a:lnSpc>
              <a:spcBef>
                <a:spcPts val="300"/>
              </a:spcBef>
              <a:spcAft>
                <a:spcPts val="300"/>
              </a:spcAft>
              <a:buSzPts val="700"/>
              <a:buChar char="•"/>
              <a:defRPr sz="1200"/>
            </a:lvl9pPr>
          </a:lstStyle>
          <a:p>
            <a:endParaRPr/>
          </a:p>
        </p:txBody>
      </p:sp>
      <p:sp>
        <p:nvSpPr>
          <p:cNvPr id="56" name="Google Shape;56;p9"/>
          <p:cNvSpPr txBox="1">
            <a:spLocks noGrp="1"/>
          </p:cNvSpPr>
          <p:nvPr>
            <p:ph type="body" idx="2"/>
          </p:nvPr>
        </p:nvSpPr>
        <p:spPr>
          <a:xfrm>
            <a:off x="4700709" y="1543050"/>
            <a:ext cx="3566100" cy="3017400"/>
          </a:xfrm>
          <a:prstGeom prst="rect">
            <a:avLst/>
          </a:prstGeom>
          <a:noFill/>
          <a:ln>
            <a:noFill/>
          </a:ln>
        </p:spPr>
        <p:txBody>
          <a:bodyPr spcFirstLastPara="1" wrap="square" lIns="68575" tIns="34275" rIns="68575" bIns="34275" anchor="t" anchorCtr="0">
            <a:noAutofit/>
          </a:bodyPr>
          <a:lstStyle>
            <a:lvl1pPr marL="457200" lvl="0" indent="-292100" algn="l">
              <a:lnSpc>
                <a:spcPct val="90000"/>
              </a:lnSpc>
              <a:spcBef>
                <a:spcPts val="1100"/>
              </a:spcBef>
              <a:spcAft>
                <a:spcPts val="0"/>
              </a:spcAft>
              <a:buSzPts val="1000"/>
              <a:buChar char="•"/>
              <a:defRPr sz="1700"/>
            </a:lvl1pPr>
            <a:lvl2pPr marL="914400" lvl="1" indent="-285750" algn="l">
              <a:lnSpc>
                <a:spcPct val="90000"/>
              </a:lnSpc>
              <a:spcBef>
                <a:spcPts val="200"/>
              </a:spcBef>
              <a:spcAft>
                <a:spcPts val="0"/>
              </a:spcAft>
              <a:buSzPts val="900"/>
              <a:buChar char="•"/>
              <a:defRPr sz="1500"/>
            </a:lvl2pPr>
            <a:lvl3pPr marL="1371600" lvl="2" indent="-279400" algn="l">
              <a:lnSpc>
                <a:spcPct val="90000"/>
              </a:lnSpc>
              <a:spcBef>
                <a:spcPts val="300"/>
              </a:spcBef>
              <a:spcAft>
                <a:spcPts val="0"/>
              </a:spcAft>
              <a:buSzPts val="800"/>
              <a:buChar char="•"/>
              <a:defRPr sz="1400"/>
            </a:lvl3pPr>
            <a:lvl4pPr marL="1828800" lvl="3" indent="-273050" algn="l">
              <a:lnSpc>
                <a:spcPct val="90000"/>
              </a:lnSpc>
              <a:spcBef>
                <a:spcPts val="300"/>
              </a:spcBef>
              <a:spcAft>
                <a:spcPts val="0"/>
              </a:spcAft>
              <a:buSzPts val="700"/>
              <a:buChar char="•"/>
              <a:defRPr sz="1200"/>
            </a:lvl4pPr>
            <a:lvl5pPr marL="2286000" lvl="4" indent="-273050" algn="l">
              <a:lnSpc>
                <a:spcPct val="90000"/>
              </a:lnSpc>
              <a:spcBef>
                <a:spcPts val="300"/>
              </a:spcBef>
              <a:spcAft>
                <a:spcPts val="0"/>
              </a:spcAft>
              <a:buSzPts val="700"/>
              <a:buChar char="•"/>
              <a:defRPr sz="1200"/>
            </a:lvl5pPr>
            <a:lvl6pPr marL="2743200" lvl="5" indent="-273050" algn="l">
              <a:lnSpc>
                <a:spcPct val="90000"/>
              </a:lnSpc>
              <a:spcBef>
                <a:spcPts val="300"/>
              </a:spcBef>
              <a:spcAft>
                <a:spcPts val="0"/>
              </a:spcAft>
              <a:buSzPts val="700"/>
              <a:buChar char="•"/>
              <a:defRPr sz="1200"/>
            </a:lvl6pPr>
            <a:lvl7pPr marL="3200400" lvl="6" indent="-273050" algn="l">
              <a:lnSpc>
                <a:spcPct val="90000"/>
              </a:lnSpc>
              <a:spcBef>
                <a:spcPts val="300"/>
              </a:spcBef>
              <a:spcAft>
                <a:spcPts val="0"/>
              </a:spcAft>
              <a:buSzPts val="700"/>
              <a:buChar char="•"/>
              <a:defRPr sz="1200"/>
            </a:lvl7pPr>
            <a:lvl8pPr marL="3657600" lvl="7" indent="-273050" algn="l">
              <a:lnSpc>
                <a:spcPct val="90000"/>
              </a:lnSpc>
              <a:spcBef>
                <a:spcPts val="300"/>
              </a:spcBef>
              <a:spcAft>
                <a:spcPts val="0"/>
              </a:spcAft>
              <a:buSzPts val="700"/>
              <a:buChar char="•"/>
              <a:defRPr sz="1200"/>
            </a:lvl8pPr>
            <a:lvl9pPr marL="4114800" lvl="8" indent="-273050" algn="l">
              <a:lnSpc>
                <a:spcPct val="90000"/>
              </a:lnSpc>
              <a:spcBef>
                <a:spcPts val="300"/>
              </a:spcBef>
              <a:spcAft>
                <a:spcPts val="300"/>
              </a:spcAft>
              <a:buSzPts val="700"/>
              <a:buChar char="•"/>
              <a:defRPr sz="1200"/>
            </a:lvl9pPr>
          </a:lstStyle>
          <a:p>
            <a:endParaRPr/>
          </a:p>
        </p:txBody>
      </p:sp>
      <p:sp>
        <p:nvSpPr>
          <p:cNvPr id="57" name="Google Shape;57;p9"/>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58" name="Google Shape;58;p9"/>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59" name="Google Shape;59;p9"/>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0"/>
          <p:cNvSpPr txBox="1">
            <a:spLocks noGrp="1"/>
          </p:cNvSpPr>
          <p:nvPr>
            <p:ph type="body" idx="1"/>
          </p:nvPr>
        </p:nvSpPr>
        <p:spPr>
          <a:xfrm>
            <a:off x="857250" y="1501133"/>
            <a:ext cx="3566100" cy="582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0"/>
              </a:spcBef>
              <a:spcAft>
                <a:spcPts val="0"/>
              </a:spcAft>
              <a:buSzPts val="1100"/>
              <a:buNone/>
              <a:defRPr sz="1800" b="1"/>
            </a:lvl1pPr>
            <a:lvl2pPr marL="914400" lvl="1" indent="-228600" algn="l">
              <a:lnSpc>
                <a:spcPct val="90000"/>
              </a:lnSpc>
              <a:spcBef>
                <a:spcPts val="200"/>
              </a:spcBef>
              <a:spcAft>
                <a:spcPts val="0"/>
              </a:spcAft>
              <a:buSzPts val="900"/>
              <a:buNone/>
              <a:defRPr sz="1500" b="1"/>
            </a:lvl2pPr>
            <a:lvl3pPr marL="1371600" lvl="2" indent="-228600" algn="l">
              <a:lnSpc>
                <a:spcPct val="90000"/>
              </a:lnSpc>
              <a:spcBef>
                <a:spcPts val="300"/>
              </a:spcBef>
              <a:spcAft>
                <a:spcPts val="0"/>
              </a:spcAft>
              <a:buSzPts val="800"/>
              <a:buNone/>
              <a:defRPr sz="1400" b="1"/>
            </a:lvl3pPr>
            <a:lvl4pPr marL="1828800" lvl="3" indent="-228600" algn="l">
              <a:lnSpc>
                <a:spcPct val="90000"/>
              </a:lnSpc>
              <a:spcBef>
                <a:spcPts val="300"/>
              </a:spcBef>
              <a:spcAft>
                <a:spcPts val="0"/>
              </a:spcAft>
              <a:buSzPts val="700"/>
              <a:buNone/>
              <a:defRPr sz="1200" b="1"/>
            </a:lvl4pPr>
            <a:lvl5pPr marL="2286000" lvl="4" indent="-228600" algn="l">
              <a:lnSpc>
                <a:spcPct val="90000"/>
              </a:lnSpc>
              <a:spcBef>
                <a:spcPts val="300"/>
              </a:spcBef>
              <a:spcAft>
                <a:spcPts val="0"/>
              </a:spcAft>
              <a:buSzPts val="700"/>
              <a:buNone/>
              <a:defRPr sz="1200" b="1"/>
            </a:lvl5pPr>
            <a:lvl6pPr marL="2743200" lvl="5" indent="-228600" algn="l">
              <a:lnSpc>
                <a:spcPct val="90000"/>
              </a:lnSpc>
              <a:spcBef>
                <a:spcPts val="300"/>
              </a:spcBef>
              <a:spcAft>
                <a:spcPts val="0"/>
              </a:spcAft>
              <a:buSzPts val="700"/>
              <a:buNone/>
              <a:defRPr sz="1200" b="1"/>
            </a:lvl6pPr>
            <a:lvl7pPr marL="3200400" lvl="6" indent="-228600" algn="l">
              <a:lnSpc>
                <a:spcPct val="90000"/>
              </a:lnSpc>
              <a:spcBef>
                <a:spcPts val="300"/>
              </a:spcBef>
              <a:spcAft>
                <a:spcPts val="0"/>
              </a:spcAft>
              <a:buSzPts val="700"/>
              <a:buNone/>
              <a:defRPr sz="1200" b="1"/>
            </a:lvl7pPr>
            <a:lvl8pPr marL="3657600" lvl="7" indent="-228600" algn="l">
              <a:lnSpc>
                <a:spcPct val="90000"/>
              </a:lnSpc>
              <a:spcBef>
                <a:spcPts val="300"/>
              </a:spcBef>
              <a:spcAft>
                <a:spcPts val="0"/>
              </a:spcAft>
              <a:buSzPts val="700"/>
              <a:buNone/>
              <a:defRPr sz="1200" b="1"/>
            </a:lvl8pPr>
            <a:lvl9pPr marL="4114800" lvl="8" indent="-228600" algn="l">
              <a:lnSpc>
                <a:spcPct val="90000"/>
              </a:lnSpc>
              <a:spcBef>
                <a:spcPts val="300"/>
              </a:spcBef>
              <a:spcAft>
                <a:spcPts val="300"/>
              </a:spcAft>
              <a:buSzPts val="700"/>
              <a:buNone/>
              <a:defRPr sz="1200" b="1"/>
            </a:lvl9pPr>
          </a:lstStyle>
          <a:p>
            <a:endParaRPr/>
          </a:p>
        </p:txBody>
      </p:sp>
      <p:sp>
        <p:nvSpPr>
          <p:cNvPr id="63" name="Google Shape;63;p10"/>
          <p:cNvSpPr txBox="1">
            <a:spLocks noGrp="1"/>
          </p:cNvSpPr>
          <p:nvPr>
            <p:ph type="body" idx="2"/>
          </p:nvPr>
        </p:nvSpPr>
        <p:spPr>
          <a:xfrm>
            <a:off x="857250" y="2041112"/>
            <a:ext cx="3566100" cy="2537400"/>
          </a:xfrm>
          <a:prstGeom prst="rect">
            <a:avLst/>
          </a:prstGeom>
          <a:noFill/>
          <a:ln>
            <a:noFill/>
          </a:ln>
        </p:spPr>
        <p:txBody>
          <a:bodyPr spcFirstLastPara="1" wrap="square" lIns="68575" tIns="34275" rIns="68575" bIns="34275" anchor="t" anchorCtr="0">
            <a:noAutofit/>
          </a:bodyPr>
          <a:lstStyle>
            <a:lvl1pPr marL="457200" lvl="0" indent="-292100" algn="l">
              <a:lnSpc>
                <a:spcPct val="90000"/>
              </a:lnSpc>
              <a:spcBef>
                <a:spcPts val="1100"/>
              </a:spcBef>
              <a:spcAft>
                <a:spcPts val="0"/>
              </a:spcAft>
              <a:buSzPts val="1000"/>
              <a:buChar char="•"/>
              <a:defRPr sz="1700"/>
            </a:lvl1pPr>
            <a:lvl2pPr marL="914400" lvl="1" indent="-285750" algn="l">
              <a:lnSpc>
                <a:spcPct val="90000"/>
              </a:lnSpc>
              <a:spcBef>
                <a:spcPts val="200"/>
              </a:spcBef>
              <a:spcAft>
                <a:spcPts val="0"/>
              </a:spcAft>
              <a:buSzPts val="900"/>
              <a:buChar char="•"/>
              <a:defRPr sz="1500"/>
            </a:lvl2pPr>
            <a:lvl3pPr marL="1371600" lvl="2" indent="-279400" algn="l">
              <a:lnSpc>
                <a:spcPct val="90000"/>
              </a:lnSpc>
              <a:spcBef>
                <a:spcPts val="300"/>
              </a:spcBef>
              <a:spcAft>
                <a:spcPts val="0"/>
              </a:spcAft>
              <a:buSzPts val="800"/>
              <a:buChar char="•"/>
              <a:defRPr sz="1400"/>
            </a:lvl3pPr>
            <a:lvl4pPr marL="1828800" lvl="3" indent="-273050" algn="l">
              <a:lnSpc>
                <a:spcPct val="90000"/>
              </a:lnSpc>
              <a:spcBef>
                <a:spcPts val="300"/>
              </a:spcBef>
              <a:spcAft>
                <a:spcPts val="0"/>
              </a:spcAft>
              <a:buSzPts val="700"/>
              <a:buChar char="•"/>
              <a:defRPr sz="1200"/>
            </a:lvl4pPr>
            <a:lvl5pPr marL="2286000" lvl="4" indent="-273050" algn="l">
              <a:lnSpc>
                <a:spcPct val="90000"/>
              </a:lnSpc>
              <a:spcBef>
                <a:spcPts val="300"/>
              </a:spcBef>
              <a:spcAft>
                <a:spcPts val="0"/>
              </a:spcAft>
              <a:buSzPts val="700"/>
              <a:buChar char="•"/>
              <a:defRPr sz="1200"/>
            </a:lvl5pPr>
            <a:lvl6pPr marL="2743200" lvl="5" indent="-273050" algn="l">
              <a:lnSpc>
                <a:spcPct val="90000"/>
              </a:lnSpc>
              <a:spcBef>
                <a:spcPts val="300"/>
              </a:spcBef>
              <a:spcAft>
                <a:spcPts val="0"/>
              </a:spcAft>
              <a:buSzPts val="700"/>
              <a:buChar char="•"/>
              <a:defRPr sz="1200"/>
            </a:lvl6pPr>
            <a:lvl7pPr marL="3200400" lvl="6" indent="-273050" algn="l">
              <a:lnSpc>
                <a:spcPct val="90000"/>
              </a:lnSpc>
              <a:spcBef>
                <a:spcPts val="300"/>
              </a:spcBef>
              <a:spcAft>
                <a:spcPts val="0"/>
              </a:spcAft>
              <a:buSzPts val="700"/>
              <a:buChar char="•"/>
              <a:defRPr sz="1200"/>
            </a:lvl7pPr>
            <a:lvl8pPr marL="3657600" lvl="7" indent="-273050" algn="l">
              <a:lnSpc>
                <a:spcPct val="90000"/>
              </a:lnSpc>
              <a:spcBef>
                <a:spcPts val="300"/>
              </a:spcBef>
              <a:spcAft>
                <a:spcPts val="0"/>
              </a:spcAft>
              <a:buSzPts val="700"/>
              <a:buChar char="•"/>
              <a:defRPr sz="1200"/>
            </a:lvl8pPr>
            <a:lvl9pPr marL="4114800" lvl="8" indent="-273050" algn="l">
              <a:lnSpc>
                <a:spcPct val="90000"/>
              </a:lnSpc>
              <a:spcBef>
                <a:spcPts val="300"/>
              </a:spcBef>
              <a:spcAft>
                <a:spcPts val="300"/>
              </a:spcAft>
              <a:buSzPts val="700"/>
              <a:buChar char="•"/>
              <a:defRPr sz="1200"/>
            </a:lvl9pPr>
          </a:lstStyle>
          <a:p>
            <a:endParaRPr/>
          </a:p>
        </p:txBody>
      </p:sp>
      <p:sp>
        <p:nvSpPr>
          <p:cNvPr id="64" name="Google Shape;64;p10"/>
          <p:cNvSpPr txBox="1">
            <a:spLocks noGrp="1"/>
          </p:cNvSpPr>
          <p:nvPr>
            <p:ph type="body" idx="3"/>
          </p:nvPr>
        </p:nvSpPr>
        <p:spPr>
          <a:xfrm>
            <a:off x="4701880" y="1499274"/>
            <a:ext cx="3566100" cy="582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0"/>
              </a:spcBef>
              <a:spcAft>
                <a:spcPts val="0"/>
              </a:spcAft>
              <a:buSzPts val="1100"/>
              <a:buNone/>
              <a:defRPr sz="1800" b="1"/>
            </a:lvl1pPr>
            <a:lvl2pPr marL="914400" lvl="1" indent="-228600" algn="l">
              <a:lnSpc>
                <a:spcPct val="90000"/>
              </a:lnSpc>
              <a:spcBef>
                <a:spcPts val="200"/>
              </a:spcBef>
              <a:spcAft>
                <a:spcPts val="0"/>
              </a:spcAft>
              <a:buSzPts val="900"/>
              <a:buNone/>
              <a:defRPr sz="1500" b="1"/>
            </a:lvl2pPr>
            <a:lvl3pPr marL="1371600" lvl="2" indent="-228600" algn="l">
              <a:lnSpc>
                <a:spcPct val="90000"/>
              </a:lnSpc>
              <a:spcBef>
                <a:spcPts val="300"/>
              </a:spcBef>
              <a:spcAft>
                <a:spcPts val="0"/>
              </a:spcAft>
              <a:buSzPts val="800"/>
              <a:buNone/>
              <a:defRPr sz="1400" b="1"/>
            </a:lvl3pPr>
            <a:lvl4pPr marL="1828800" lvl="3" indent="-228600" algn="l">
              <a:lnSpc>
                <a:spcPct val="90000"/>
              </a:lnSpc>
              <a:spcBef>
                <a:spcPts val="300"/>
              </a:spcBef>
              <a:spcAft>
                <a:spcPts val="0"/>
              </a:spcAft>
              <a:buSzPts val="700"/>
              <a:buNone/>
              <a:defRPr sz="1200" b="1"/>
            </a:lvl4pPr>
            <a:lvl5pPr marL="2286000" lvl="4" indent="-228600" algn="l">
              <a:lnSpc>
                <a:spcPct val="90000"/>
              </a:lnSpc>
              <a:spcBef>
                <a:spcPts val="300"/>
              </a:spcBef>
              <a:spcAft>
                <a:spcPts val="0"/>
              </a:spcAft>
              <a:buSzPts val="700"/>
              <a:buNone/>
              <a:defRPr sz="1200" b="1"/>
            </a:lvl5pPr>
            <a:lvl6pPr marL="2743200" lvl="5" indent="-228600" algn="l">
              <a:lnSpc>
                <a:spcPct val="90000"/>
              </a:lnSpc>
              <a:spcBef>
                <a:spcPts val="300"/>
              </a:spcBef>
              <a:spcAft>
                <a:spcPts val="0"/>
              </a:spcAft>
              <a:buSzPts val="700"/>
              <a:buNone/>
              <a:defRPr sz="1200" b="1"/>
            </a:lvl6pPr>
            <a:lvl7pPr marL="3200400" lvl="6" indent="-228600" algn="l">
              <a:lnSpc>
                <a:spcPct val="90000"/>
              </a:lnSpc>
              <a:spcBef>
                <a:spcPts val="300"/>
              </a:spcBef>
              <a:spcAft>
                <a:spcPts val="0"/>
              </a:spcAft>
              <a:buSzPts val="700"/>
              <a:buNone/>
              <a:defRPr sz="1200" b="1"/>
            </a:lvl7pPr>
            <a:lvl8pPr marL="3657600" lvl="7" indent="-228600" algn="l">
              <a:lnSpc>
                <a:spcPct val="90000"/>
              </a:lnSpc>
              <a:spcBef>
                <a:spcPts val="300"/>
              </a:spcBef>
              <a:spcAft>
                <a:spcPts val="0"/>
              </a:spcAft>
              <a:buSzPts val="700"/>
              <a:buNone/>
              <a:defRPr sz="1200" b="1"/>
            </a:lvl8pPr>
            <a:lvl9pPr marL="4114800" lvl="8" indent="-228600" algn="l">
              <a:lnSpc>
                <a:spcPct val="90000"/>
              </a:lnSpc>
              <a:spcBef>
                <a:spcPts val="300"/>
              </a:spcBef>
              <a:spcAft>
                <a:spcPts val="300"/>
              </a:spcAft>
              <a:buSzPts val="700"/>
              <a:buNone/>
              <a:defRPr sz="1200" b="1"/>
            </a:lvl9pPr>
          </a:lstStyle>
          <a:p>
            <a:endParaRPr/>
          </a:p>
        </p:txBody>
      </p:sp>
      <p:sp>
        <p:nvSpPr>
          <p:cNvPr id="65" name="Google Shape;65;p10"/>
          <p:cNvSpPr txBox="1">
            <a:spLocks noGrp="1"/>
          </p:cNvSpPr>
          <p:nvPr>
            <p:ph type="body" idx="4"/>
          </p:nvPr>
        </p:nvSpPr>
        <p:spPr>
          <a:xfrm>
            <a:off x="4701880" y="2039492"/>
            <a:ext cx="3566100" cy="2537400"/>
          </a:xfrm>
          <a:prstGeom prst="rect">
            <a:avLst/>
          </a:prstGeom>
          <a:noFill/>
          <a:ln>
            <a:noFill/>
          </a:ln>
        </p:spPr>
        <p:txBody>
          <a:bodyPr spcFirstLastPara="1" wrap="square" lIns="68575" tIns="34275" rIns="68575" bIns="34275" anchor="t" anchorCtr="0">
            <a:noAutofit/>
          </a:bodyPr>
          <a:lstStyle>
            <a:lvl1pPr marL="457200" lvl="0" indent="-292100" algn="l">
              <a:lnSpc>
                <a:spcPct val="90000"/>
              </a:lnSpc>
              <a:spcBef>
                <a:spcPts val="1100"/>
              </a:spcBef>
              <a:spcAft>
                <a:spcPts val="0"/>
              </a:spcAft>
              <a:buSzPts val="1000"/>
              <a:buChar char="•"/>
              <a:defRPr sz="1700"/>
            </a:lvl1pPr>
            <a:lvl2pPr marL="914400" lvl="1" indent="-285750" algn="l">
              <a:lnSpc>
                <a:spcPct val="90000"/>
              </a:lnSpc>
              <a:spcBef>
                <a:spcPts val="200"/>
              </a:spcBef>
              <a:spcAft>
                <a:spcPts val="0"/>
              </a:spcAft>
              <a:buSzPts val="900"/>
              <a:buChar char="•"/>
              <a:defRPr sz="1500"/>
            </a:lvl2pPr>
            <a:lvl3pPr marL="1371600" lvl="2" indent="-279400" algn="l">
              <a:lnSpc>
                <a:spcPct val="90000"/>
              </a:lnSpc>
              <a:spcBef>
                <a:spcPts val="300"/>
              </a:spcBef>
              <a:spcAft>
                <a:spcPts val="0"/>
              </a:spcAft>
              <a:buSzPts val="800"/>
              <a:buChar char="•"/>
              <a:defRPr sz="1400"/>
            </a:lvl3pPr>
            <a:lvl4pPr marL="1828800" lvl="3" indent="-273050" algn="l">
              <a:lnSpc>
                <a:spcPct val="90000"/>
              </a:lnSpc>
              <a:spcBef>
                <a:spcPts val="300"/>
              </a:spcBef>
              <a:spcAft>
                <a:spcPts val="0"/>
              </a:spcAft>
              <a:buSzPts val="700"/>
              <a:buChar char="•"/>
              <a:defRPr sz="1200"/>
            </a:lvl4pPr>
            <a:lvl5pPr marL="2286000" lvl="4" indent="-273050" algn="l">
              <a:lnSpc>
                <a:spcPct val="90000"/>
              </a:lnSpc>
              <a:spcBef>
                <a:spcPts val="300"/>
              </a:spcBef>
              <a:spcAft>
                <a:spcPts val="0"/>
              </a:spcAft>
              <a:buSzPts val="700"/>
              <a:buChar char="•"/>
              <a:defRPr sz="1200"/>
            </a:lvl5pPr>
            <a:lvl6pPr marL="2743200" lvl="5" indent="-273050" algn="l">
              <a:lnSpc>
                <a:spcPct val="90000"/>
              </a:lnSpc>
              <a:spcBef>
                <a:spcPts val="300"/>
              </a:spcBef>
              <a:spcAft>
                <a:spcPts val="0"/>
              </a:spcAft>
              <a:buSzPts val="700"/>
              <a:buChar char="•"/>
              <a:defRPr sz="1200"/>
            </a:lvl6pPr>
            <a:lvl7pPr marL="3200400" lvl="6" indent="-273050" algn="l">
              <a:lnSpc>
                <a:spcPct val="90000"/>
              </a:lnSpc>
              <a:spcBef>
                <a:spcPts val="300"/>
              </a:spcBef>
              <a:spcAft>
                <a:spcPts val="0"/>
              </a:spcAft>
              <a:buSzPts val="700"/>
              <a:buChar char="•"/>
              <a:defRPr sz="1200"/>
            </a:lvl7pPr>
            <a:lvl8pPr marL="3657600" lvl="7" indent="-273050" algn="l">
              <a:lnSpc>
                <a:spcPct val="90000"/>
              </a:lnSpc>
              <a:spcBef>
                <a:spcPts val="300"/>
              </a:spcBef>
              <a:spcAft>
                <a:spcPts val="0"/>
              </a:spcAft>
              <a:buSzPts val="700"/>
              <a:buChar char="•"/>
              <a:defRPr sz="1200"/>
            </a:lvl8pPr>
            <a:lvl9pPr marL="4114800" lvl="8" indent="-273050" algn="l">
              <a:lnSpc>
                <a:spcPct val="90000"/>
              </a:lnSpc>
              <a:spcBef>
                <a:spcPts val="300"/>
              </a:spcBef>
              <a:spcAft>
                <a:spcPts val="300"/>
              </a:spcAft>
              <a:buSzPts val="700"/>
              <a:buChar char="•"/>
              <a:defRPr sz="1200"/>
            </a:lvl9pPr>
          </a:lstStyle>
          <a:p>
            <a:endParaRPr/>
          </a:p>
        </p:txBody>
      </p:sp>
      <p:sp>
        <p:nvSpPr>
          <p:cNvPr id="66" name="Google Shape;66;p10"/>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67" name="Google Shape;67;p10"/>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Clr>
                <a:schemeClr val="accent1"/>
              </a:buClr>
              <a:buSzPts val="1100"/>
              <a:buFont typeface="Arial"/>
              <a:buNone/>
              <a:defRPr/>
            </a:lvl1pPr>
            <a:lvl2pPr lvl="1" algn="l">
              <a:lnSpc>
                <a:spcPct val="100000"/>
              </a:lnSpc>
              <a:spcBef>
                <a:spcPts val="0"/>
              </a:spcBef>
              <a:spcAft>
                <a:spcPts val="0"/>
              </a:spcAft>
              <a:buClr>
                <a:srgbClr val="000000"/>
              </a:buClr>
              <a:buSzPts val="1100"/>
              <a:buFont typeface="Arial"/>
              <a:buNone/>
              <a:defRPr/>
            </a:lvl2pPr>
            <a:lvl3pPr lvl="2" algn="l">
              <a:lnSpc>
                <a:spcPct val="100000"/>
              </a:lnSpc>
              <a:spcBef>
                <a:spcPts val="0"/>
              </a:spcBef>
              <a:spcAft>
                <a:spcPts val="0"/>
              </a:spcAft>
              <a:buClr>
                <a:srgbClr val="000000"/>
              </a:buClr>
              <a:buSzPts val="1100"/>
              <a:buFont typeface="Arial"/>
              <a:buNone/>
              <a:defRPr/>
            </a:lvl3pPr>
            <a:lvl4pPr lvl="3" algn="l">
              <a:lnSpc>
                <a:spcPct val="100000"/>
              </a:lnSpc>
              <a:spcBef>
                <a:spcPts val="0"/>
              </a:spcBef>
              <a:spcAft>
                <a:spcPts val="0"/>
              </a:spcAft>
              <a:buClr>
                <a:srgbClr val="000000"/>
              </a:buClr>
              <a:buSzPts val="1100"/>
              <a:buFont typeface="Arial"/>
              <a:buNone/>
              <a:defRPr/>
            </a:lvl4pPr>
            <a:lvl5pPr lvl="4" algn="l">
              <a:lnSpc>
                <a:spcPct val="100000"/>
              </a:lnSpc>
              <a:spcBef>
                <a:spcPts val="0"/>
              </a:spcBef>
              <a:spcAft>
                <a:spcPts val="0"/>
              </a:spcAft>
              <a:buClr>
                <a:srgbClr val="000000"/>
              </a:buClr>
              <a:buSzPts val="1100"/>
              <a:buFont typeface="Arial"/>
              <a:buNone/>
              <a:defRPr/>
            </a:lvl5pPr>
            <a:lvl6pPr lvl="5" algn="l">
              <a:lnSpc>
                <a:spcPct val="100000"/>
              </a:lnSpc>
              <a:spcBef>
                <a:spcPts val="0"/>
              </a:spcBef>
              <a:spcAft>
                <a:spcPts val="0"/>
              </a:spcAft>
              <a:buClr>
                <a:srgbClr val="000000"/>
              </a:buClr>
              <a:buSzPts val="1100"/>
              <a:buFont typeface="Arial"/>
              <a:buNone/>
              <a:defRPr/>
            </a:lvl6pPr>
            <a:lvl7pPr lvl="6" algn="l">
              <a:lnSpc>
                <a:spcPct val="100000"/>
              </a:lnSpc>
              <a:spcBef>
                <a:spcPts val="0"/>
              </a:spcBef>
              <a:spcAft>
                <a:spcPts val="0"/>
              </a:spcAft>
              <a:buClr>
                <a:srgbClr val="000000"/>
              </a:buClr>
              <a:buSzPts val="1100"/>
              <a:buFont typeface="Arial"/>
              <a:buNone/>
              <a:defRPr/>
            </a:lvl7pPr>
            <a:lvl8pPr lvl="7" algn="l">
              <a:lnSpc>
                <a:spcPct val="100000"/>
              </a:lnSpc>
              <a:spcBef>
                <a:spcPts val="0"/>
              </a:spcBef>
              <a:spcAft>
                <a:spcPts val="0"/>
              </a:spcAft>
              <a:buClr>
                <a:srgbClr val="000000"/>
              </a:buClr>
              <a:buSzPts val="1100"/>
              <a:buFont typeface="Arial"/>
              <a:buNone/>
              <a:defRPr/>
            </a:lvl8pPr>
            <a:lvl9pPr lvl="8" algn="l">
              <a:lnSpc>
                <a:spcPct val="100000"/>
              </a:lnSpc>
              <a:spcBef>
                <a:spcPts val="0"/>
              </a:spcBef>
              <a:spcAft>
                <a:spcPts val="0"/>
              </a:spcAft>
              <a:buClr>
                <a:srgbClr val="000000"/>
              </a:buClr>
              <a:buSzPts val="1100"/>
              <a:buFont typeface="Arial"/>
              <a:buNone/>
              <a:defRPr/>
            </a:lvl9pPr>
          </a:lstStyle>
          <a:p>
            <a:endParaRPr/>
          </a:p>
        </p:txBody>
      </p:sp>
      <p:sp>
        <p:nvSpPr>
          <p:cNvPr id="68" name="Google Shape;68;p10"/>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1pPr>
            <a:lvl2pPr marL="0" lvl="1"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2pPr>
            <a:lvl3pPr marL="0" lvl="2"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3pPr>
            <a:lvl4pPr marL="0" lvl="3"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4pPr>
            <a:lvl5pPr marL="0" lvl="4"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5pPr>
            <a:lvl6pPr marL="0" lvl="5"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6pPr>
            <a:lvl7pPr marL="0" lvl="6"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7pPr>
            <a:lvl8pPr marL="0" lvl="7"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8pPr>
            <a:lvl9pPr marL="0" lvl="8" indent="0" algn="r">
              <a:lnSpc>
                <a:spcPct val="100000"/>
              </a:lnSpc>
              <a:spcBef>
                <a:spcPts val="0"/>
              </a:spcBef>
              <a:spcAft>
                <a:spcPts val="0"/>
              </a:spcAft>
              <a:buSzPts val="700"/>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BE85"/>
        </a:solidFill>
        <a:effectLst/>
      </p:bgPr>
    </p:bg>
    <p:spTree>
      <p:nvGrpSpPr>
        <p:cNvPr id="1" name="Shape 5"/>
        <p:cNvGrpSpPr/>
        <p:nvPr/>
      </p:nvGrpSpPr>
      <p:grpSpPr>
        <a:xfrm>
          <a:off x="0" y="0"/>
          <a:ext cx="0" cy="0"/>
          <a:chOff x="0" y="0"/>
          <a:chExt cx="0" cy="0"/>
        </a:xfrm>
      </p:grpSpPr>
      <p:sp>
        <p:nvSpPr>
          <p:cNvPr id="6" name="Google Shape;6;p1"/>
          <p:cNvSpPr/>
          <p:nvPr/>
        </p:nvSpPr>
        <p:spPr>
          <a:xfrm>
            <a:off x="173355" y="182881"/>
            <a:ext cx="8793600" cy="478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 name="Google Shape;7;p1"/>
          <p:cNvSpPr txBox="1">
            <a:spLocks noGrp="1"/>
          </p:cNvSpPr>
          <p:nvPr>
            <p:ph type="title"/>
          </p:nvPr>
        </p:nvSpPr>
        <p:spPr>
          <a:xfrm>
            <a:off x="857250" y="457200"/>
            <a:ext cx="7406700" cy="10173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1"/>
              </a:buClr>
              <a:buSzPts val="2500"/>
              <a:buFont typeface="Corbel"/>
              <a:buNone/>
              <a:defRPr sz="2500" b="0" i="0" u="none" strike="noStrike" cap="none">
                <a:solidFill>
                  <a:schemeClr val="accent1"/>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857251" y="1543050"/>
            <a:ext cx="7404600" cy="3028800"/>
          </a:xfrm>
          <a:prstGeom prst="rect">
            <a:avLst/>
          </a:prstGeom>
          <a:noFill/>
          <a:ln>
            <a:noFill/>
          </a:ln>
        </p:spPr>
        <p:txBody>
          <a:bodyPr spcFirstLastPara="1" wrap="square" lIns="68575" tIns="34275" rIns="68575" bIns="34275" anchor="t" anchorCtr="0">
            <a:noAutofit/>
          </a:bodyPr>
          <a:lstStyle>
            <a:lvl1pPr marL="457200" marR="0" lvl="0" indent="-292100" algn="l" rtl="0">
              <a:lnSpc>
                <a:spcPct val="90000"/>
              </a:lnSpc>
              <a:spcBef>
                <a:spcPts val="800"/>
              </a:spcBef>
              <a:spcAft>
                <a:spcPts val="0"/>
              </a:spcAft>
              <a:buClr>
                <a:schemeClr val="accent1"/>
              </a:buClr>
              <a:buSzPts val="1000"/>
              <a:buFont typeface="Corbel"/>
              <a:buChar char="•"/>
              <a:defRPr sz="1200" b="0" i="0" u="none" strike="noStrike" cap="none">
                <a:solidFill>
                  <a:schemeClr val="accent1"/>
                </a:solidFill>
                <a:latin typeface="Corbel"/>
                <a:ea typeface="Corbel"/>
                <a:cs typeface="Corbel"/>
                <a:sym typeface="Corbel"/>
              </a:defRPr>
            </a:lvl1pPr>
            <a:lvl2pPr marL="914400" marR="0" lvl="1" indent="-285750" algn="l" rtl="0">
              <a:lnSpc>
                <a:spcPct val="90000"/>
              </a:lnSpc>
              <a:spcBef>
                <a:spcPts val="100"/>
              </a:spcBef>
              <a:spcAft>
                <a:spcPts val="0"/>
              </a:spcAft>
              <a:buClr>
                <a:schemeClr val="accent1"/>
              </a:buClr>
              <a:buSzPts val="900"/>
              <a:buFont typeface="Corbel"/>
              <a:buChar char="•"/>
              <a:defRPr sz="1100" b="0" i="0" u="none" strike="noStrike" cap="none">
                <a:solidFill>
                  <a:schemeClr val="accent1"/>
                </a:solidFill>
                <a:latin typeface="Corbel"/>
                <a:ea typeface="Corbel"/>
                <a:cs typeface="Corbel"/>
                <a:sym typeface="Corbel"/>
              </a:defRPr>
            </a:lvl2pPr>
            <a:lvl3pPr marL="1371600" marR="0" lvl="2" indent="-279400" algn="l" rtl="0">
              <a:lnSpc>
                <a:spcPct val="90000"/>
              </a:lnSpc>
              <a:spcBef>
                <a:spcPts val="200"/>
              </a:spcBef>
              <a:spcAft>
                <a:spcPts val="0"/>
              </a:spcAft>
              <a:buClr>
                <a:schemeClr val="accent1"/>
              </a:buClr>
              <a:buSzPts val="800"/>
              <a:buFont typeface="Corbel"/>
              <a:buChar char="•"/>
              <a:defRPr sz="1000" b="0" i="0" u="none" strike="noStrike" cap="none">
                <a:solidFill>
                  <a:schemeClr val="accent1"/>
                </a:solidFill>
                <a:latin typeface="Corbel"/>
                <a:ea typeface="Corbel"/>
                <a:cs typeface="Corbel"/>
                <a:sym typeface="Corbel"/>
              </a:defRPr>
            </a:lvl3pPr>
            <a:lvl4pPr marL="1828800" marR="0" lvl="3" indent="-273050" algn="l" rtl="0">
              <a:lnSpc>
                <a:spcPct val="90000"/>
              </a:lnSpc>
              <a:spcBef>
                <a:spcPts val="200"/>
              </a:spcBef>
              <a:spcAft>
                <a:spcPts val="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4pPr>
            <a:lvl5pPr marL="2286000" marR="0" lvl="4" indent="-273050" algn="l" rtl="0">
              <a:lnSpc>
                <a:spcPct val="90000"/>
              </a:lnSpc>
              <a:spcBef>
                <a:spcPts val="200"/>
              </a:spcBef>
              <a:spcAft>
                <a:spcPts val="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5pPr>
            <a:lvl6pPr marL="2743200" marR="0" lvl="5" indent="-273050" algn="l" rtl="0">
              <a:lnSpc>
                <a:spcPct val="90000"/>
              </a:lnSpc>
              <a:spcBef>
                <a:spcPts val="200"/>
              </a:spcBef>
              <a:spcAft>
                <a:spcPts val="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6pPr>
            <a:lvl7pPr marL="3200400" marR="0" lvl="6" indent="-273050" algn="l" rtl="0">
              <a:lnSpc>
                <a:spcPct val="90000"/>
              </a:lnSpc>
              <a:spcBef>
                <a:spcPts val="200"/>
              </a:spcBef>
              <a:spcAft>
                <a:spcPts val="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7pPr>
            <a:lvl8pPr marL="3657600" marR="0" lvl="7" indent="-273050" algn="l" rtl="0">
              <a:lnSpc>
                <a:spcPct val="90000"/>
              </a:lnSpc>
              <a:spcBef>
                <a:spcPts val="200"/>
              </a:spcBef>
              <a:spcAft>
                <a:spcPts val="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8pPr>
            <a:lvl9pPr marL="4114800" marR="0" lvl="8" indent="-273050" algn="l" rtl="0">
              <a:lnSpc>
                <a:spcPct val="90000"/>
              </a:lnSpc>
              <a:spcBef>
                <a:spcPts val="200"/>
              </a:spcBef>
              <a:spcAft>
                <a:spcPts val="200"/>
              </a:spcAft>
              <a:buClr>
                <a:schemeClr val="accent1"/>
              </a:buClr>
              <a:buSzPts val="700"/>
              <a:buFont typeface="Corbel"/>
              <a:buChar char="•"/>
              <a:defRPr sz="900" b="0" i="0" u="none" strike="noStrike" cap="none">
                <a:solidFill>
                  <a:schemeClr val="accent1"/>
                </a:solidFill>
                <a:latin typeface="Corbel"/>
                <a:ea typeface="Corbel"/>
                <a:cs typeface="Corbel"/>
                <a:sym typeface="Corbel"/>
              </a:defRPr>
            </a:lvl9pPr>
          </a:lstStyle>
          <a:p>
            <a:endParaRPr/>
          </a:p>
        </p:txBody>
      </p:sp>
      <p:sp>
        <p:nvSpPr>
          <p:cNvPr id="9" name="Google Shape;9;p1"/>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accent1"/>
              </a:buClr>
              <a:buSzPts val="1100"/>
              <a:buFont typeface="Arial"/>
              <a:buNone/>
              <a:defRPr sz="9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2961862" y="4667871"/>
            <a:ext cx="35382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accent1"/>
              </a:buClr>
              <a:buSzPts val="1100"/>
              <a:buFont typeface="Arial"/>
              <a:buNone/>
              <a:defRPr sz="9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6997149" y="4667871"/>
            <a:ext cx="12798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6" name="Google Shape;96;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5UGVUiaRFX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7"/>
          <p:cNvSpPr txBox="1"/>
          <p:nvPr/>
        </p:nvSpPr>
        <p:spPr>
          <a:xfrm>
            <a:off x="617558" y="996739"/>
            <a:ext cx="7908900" cy="17694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None/>
            </a:pPr>
            <a:r>
              <a:rPr lang="en" sz="4800">
                <a:solidFill>
                  <a:srgbClr val="7369AF"/>
                </a:solidFill>
              </a:rPr>
              <a:t>It’s Alive</a:t>
            </a:r>
            <a:endParaRPr sz="4800">
              <a:solidFill>
                <a:srgbClr val="7369AF"/>
              </a:solidFill>
            </a:endParaRPr>
          </a:p>
        </p:txBody>
      </p:sp>
      <p:sp>
        <p:nvSpPr>
          <p:cNvPr id="143" name="Google Shape;143;p27"/>
          <p:cNvSpPr txBox="1"/>
          <p:nvPr/>
        </p:nvSpPr>
        <p:spPr>
          <a:xfrm>
            <a:off x="628151" y="2230205"/>
            <a:ext cx="7908900" cy="6831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None/>
            </a:pPr>
            <a:r>
              <a:rPr lang="en" sz="2400">
                <a:solidFill>
                  <a:srgbClr val="8CA98F"/>
                </a:solidFill>
              </a:rPr>
              <a:t>Unit 1</a:t>
            </a:r>
            <a:endParaRPr sz="2400">
              <a:solidFill>
                <a:srgbClr val="8CA98F"/>
              </a:solidFill>
            </a:endParaRPr>
          </a:p>
        </p:txBody>
      </p:sp>
      <p:pic>
        <p:nvPicPr>
          <p:cNvPr id="144" name="Google Shape;144;p27" title="File:Red ant.svg - Wikipedia"/>
          <p:cNvPicPr preferRelativeResize="0"/>
          <p:nvPr/>
        </p:nvPicPr>
        <p:blipFill rotWithShape="1">
          <a:blip r:embed="rId4">
            <a:alphaModFix/>
          </a:blip>
          <a:srcRect t="11851" b="9034"/>
          <a:stretch/>
        </p:blipFill>
        <p:spPr>
          <a:xfrm rot="1279975">
            <a:off x="1354950" y="1863925"/>
            <a:ext cx="2366975" cy="2117824"/>
          </a:xfrm>
          <a:prstGeom prst="rect">
            <a:avLst/>
          </a:prstGeom>
          <a:noFill/>
          <a:ln>
            <a:noFill/>
          </a:ln>
        </p:spPr>
      </p:pic>
      <p:sp>
        <p:nvSpPr>
          <p:cNvPr id="145" name="Google Shape;145;p27"/>
          <p:cNvSpPr/>
          <p:nvPr/>
        </p:nvSpPr>
        <p:spPr>
          <a:xfrm>
            <a:off x="119775" y="4431875"/>
            <a:ext cx="6294300" cy="58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6" name="Google Shape;146;p27"/>
          <p:cNvPicPr preferRelativeResize="0"/>
          <p:nvPr/>
        </p:nvPicPr>
        <p:blipFill>
          <a:blip r:embed="rId5">
            <a:alphaModFix/>
          </a:blip>
          <a:stretch>
            <a:fillRect/>
          </a:stretch>
        </p:blipFill>
        <p:spPr>
          <a:xfrm>
            <a:off x="199375" y="4406338"/>
            <a:ext cx="5581650" cy="638175"/>
          </a:xfrm>
          <a:prstGeom prst="rect">
            <a:avLst/>
          </a:prstGeom>
          <a:noFill/>
          <a:ln>
            <a:noFill/>
          </a:ln>
        </p:spPr>
      </p:pic>
      <p:sp>
        <p:nvSpPr>
          <p:cNvPr id="147" name="Google Shape;147;p27"/>
          <p:cNvSpPr/>
          <p:nvPr/>
        </p:nvSpPr>
        <p:spPr>
          <a:xfrm>
            <a:off x="119775" y="133875"/>
            <a:ext cx="8924700" cy="1372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8" name="Google Shape;148;p27"/>
          <p:cNvPicPr preferRelativeResize="0"/>
          <p:nvPr/>
        </p:nvPicPr>
        <p:blipFill>
          <a:blip r:embed="rId6">
            <a:alphaModFix/>
          </a:blip>
          <a:stretch>
            <a:fillRect/>
          </a:stretch>
        </p:blipFill>
        <p:spPr>
          <a:xfrm>
            <a:off x="109675" y="240250"/>
            <a:ext cx="8945849" cy="400500"/>
          </a:xfrm>
          <a:prstGeom prst="rect">
            <a:avLst/>
          </a:prstGeom>
          <a:noFill/>
          <a:ln>
            <a:noFill/>
          </a:ln>
        </p:spPr>
      </p:pic>
      <p:pic>
        <p:nvPicPr>
          <p:cNvPr id="149" name="Google Shape;149;p27"/>
          <p:cNvPicPr preferRelativeResize="0"/>
          <p:nvPr/>
        </p:nvPicPr>
        <p:blipFill>
          <a:blip r:embed="rId7">
            <a:alphaModFix/>
          </a:blip>
          <a:stretch>
            <a:fillRect/>
          </a:stretch>
        </p:blipFill>
        <p:spPr>
          <a:xfrm rot="907544" flipH="1">
            <a:off x="7221302" y="416700"/>
            <a:ext cx="1508346" cy="1174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title"/>
          </p:nvPr>
        </p:nvSpPr>
        <p:spPr>
          <a:xfrm>
            <a:off x="575200" y="445025"/>
            <a:ext cx="79758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Explore</a:t>
            </a:r>
            <a:endParaRPr>
              <a:solidFill>
                <a:schemeClr val="dk1"/>
              </a:solidFill>
            </a:endParaRPr>
          </a:p>
        </p:txBody>
      </p:sp>
      <p:graphicFrame>
        <p:nvGraphicFramePr>
          <p:cNvPr id="217" name="Google Shape;217;p36"/>
          <p:cNvGraphicFramePr/>
          <p:nvPr/>
        </p:nvGraphicFramePr>
        <p:xfrm>
          <a:off x="789725" y="1105600"/>
          <a:ext cx="3000000" cy="3000000"/>
        </p:xfrm>
        <a:graphic>
          <a:graphicData uri="http://schemas.openxmlformats.org/drawingml/2006/table">
            <a:tbl>
              <a:tblPr>
                <a:noFill/>
                <a:tableStyleId>{BC5FDA95-7755-4ABD-A0F7-E100284C3743}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823725">
                <a:tc>
                  <a:txBody>
                    <a:bodyPr/>
                    <a:lstStyle/>
                    <a:p>
                      <a:pPr marL="0" lvl="0" indent="0" algn="ctr" rtl="0">
                        <a:spcBef>
                          <a:spcPts val="0"/>
                        </a:spcBef>
                        <a:spcAft>
                          <a:spcPts val="0"/>
                        </a:spcAft>
                        <a:buNone/>
                      </a:pPr>
                      <a:r>
                        <a:rPr lang="en" sz="3000"/>
                        <a:t>Living</a:t>
                      </a:r>
                      <a:r>
                        <a:rPr lang="en" sz="3000">
                          <a:latin typeface="Chelsea Market"/>
                          <a:ea typeface="Chelsea Market"/>
                          <a:cs typeface="Chelsea Market"/>
                          <a:sym typeface="Chelsea Market"/>
                        </a:rPr>
                        <a:t> </a:t>
                      </a:r>
                      <a:endParaRPr sz="3000">
                        <a:latin typeface="Chelsea Market"/>
                        <a:ea typeface="Chelsea Market"/>
                        <a:cs typeface="Chelsea Market"/>
                        <a:sym typeface="Chelsea Market"/>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3000"/>
                        <a:t>Nonliving</a:t>
                      </a:r>
                      <a:endParaRPr sz="3000"/>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15475">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575200" y="445025"/>
            <a:ext cx="79758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Explore</a:t>
            </a:r>
            <a:endParaRPr>
              <a:solidFill>
                <a:schemeClr val="dk1"/>
              </a:solidFill>
              <a:latin typeface="Arial"/>
              <a:ea typeface="Arial"/>
              <a:cs typeface="Arial"/>
              <a:sym typeface="Arial"/>
            </a:endParaRPr>
          </a:p>
        </p:txBody>
      </p:sp>
      <p:graphicFrame>
        <p:nvGraphicFramePr>
          <p:cNvPr id="223" name="Google Shape;223;p37"/>
          <p:cNvGraphicFramePr/>
          <p:nvPr/>
        </p:nvGraphicFramePr>
        <p:xfrm>
          <a:off x="789725" y="1105600"/>
          <a:ext cx="3000000" cy="3000000"/>
        </p:xfrm>
        <a:graphic>
          <a:graphicData uri="http://schemas.openxmlformats.org/drawingml/2006/table">
            <a:tbl>
              <a:tblPr>
                <a:noFill/>
                <a:tableStyleId>{BC5FDA95-7755-4ABD-A0F7-E100284C3743}</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823725">
                <a:tc>
                  <a:txBody>
                    <a:bodyPr/>
                    <a:lstStyle/>
                    <a:p>
                      <a:pPr marL="0" lvl="0" indent="0" algn="ctr" rtl="0">
                        <a:spcBef>
                          <a:spcPts val="0"/>
                        </a:spcBef>
                        <a:spcAft>
                          <a:spcPts val="0"/>
                        </a:spcAft>
                        <a:buNone/>
                      </a:pPr>
                      <a:r>
                        <a:rPr lang="en" sz="3000"/>
                        <a:t>Living</a:t>
                      </a:r>
                      <a:r>
                        <a:rPr lang="en" sz="3000">
                          <a:latin typeface="Chelsea Market"/>
                          <a:ea typeface="Chelsea Market"/>
                          <a:cs typeface="Chelsea Market"/>
                          <a:sym typeface="Chelsea Market"/>
                        </a:rPr>
                        <a:t> </a:t>
                      </a:r>
                      <a:endParaRPr sz="3000">
                        <a:latin typeface="Chelsea Market"/>
                        <a:ea typeface="Chelsea Market"/>
                        <a:cs typeface="Chelsea Market"/>
                        <a:sym typeface="Chelsea Market"/>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3000"/>
                        <a:t>Nonliving</a:t>
                      </a:r>
                      <a:endParaRPr sz="3000"/>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15475">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24" name="Google Shape;224;p37"/>
          <p:cNvPicPr preferRelativeResize="0"/>
          <p:nvPr/>
        </p:nvPicPr>
        <p:blipFill>
          <a:blip r:embed="rId3">
            <a:alphaModFix/>
          </a:blip>
          <a:stretch>
            <a:fillRect/>
          </a:stretch>
        </p:blipFill>
        <p:spPr>
          <a:xfrm>
            <a:off x="965265" y="2029964"/>
            <a:ext cx="1319139" cy="987307"/>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25" name="Google Shape;225;p37"/>
          <p:cNvPicPr preferRelativeResize="0"/>
          <p:nvPr/>
        </p:nvPicPr>
        <p:blipFill>
          <a:blip r:embed="rId4">
            <a:alphaModFix/>
          </a:blip>
          <a:stretch>
            <a:fillRect/>
          </a:stretch>
        </p:blipFill>
        <p:spPr>
          <a:xfrm>
            <a:off x="5518903" y="3528197"/>
            <a:ext cx="1319139" cy="98730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26" name="Google Shape;226;p37"/>
          <p:cNvPicPr preferRelativeResize="0"/>
          <p:nvPr/>
        </p:nvPicPr>
        <p:blipFill>
          <a:blip r:embed="rId5">
            <a:alphaModFix/>
          </a:blip>
          <a:stretch>
            <a:fillRect/>
          </a:stretch>
        </p:blipFill>
        <p:spPr>
          <a:xfrm>
            <a:off x="3044516" y="3528188"/>
            <a:ext cx="1262491" cy="987309"/>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27" name="Google Shape;227;p37"/>
          <p:cNvPicPr preferRelativeResize="0"/>
          <p:nvPr/>
        </p:nvPicPr>
        <p:blipFill>
          <a:blip r:embed="rId6">
            <a:alphaModFix/>
          </a:blip>
          <a:stretch>
            <a:fillRect/>
          </a:stretch>
        </p:blipFill>
        <p:spPr>
          <a:xfrm>
            <a:off x="5518904" y="2029964"/>
            <a:ext cx="1319139" cy="98730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28" name="Google Shape;228;p37"/>
          <p:cNvPicPr preferRelativeResize="0"/>
          <p:nvPr/>
        </p:nvPicPr>
        <p:blipFill>
          <a:blip r:embed="rId7">
            <a:alphaModFix/>
          </a:blip>
          <a:stretch>
            <a:fillRect/>
          </a:stretch>
        </p:blipFill>
        <p:spPr>
          <a:xfrm>
            <a:off x="3016193" y="2029977"/>
            <a:ext cx="1319142" cy="98729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29" name="Google Shape;229;p37"/>
          <p:cNvPicPr preferRelativeResize="0"/>
          <p:nvPr/>
        </p:nvPicPr>
        <p:blipFill>
          <a:blip r:embed="rId8">
            <a:alphaModFix/>
          </a:blip>
          <a:stretch>
            <a:fillRect/>
          </a:stretch>
        </p:blipFill>
        <p:spPr>
          <a:xfrm>
            <a:off x="965270" y="3444836"/>
            <a:ext cx="1319141" cy="987324"/>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10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1000"/>
                                        <p:tgtEl>
                                          <p:spTgt spid="2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
                                        </p:tgtEl>
                                        <p:attrNameLst>
                                          <p:attrName>style.visibility</p:attrName>
                                        </p:attrNameLst>
                                      </p:cBhvr>
                                      <p:to>
                                        <p:strVal val="visible"/>
                                      </p:to>
                                    </p:set>
                                    <p:animEffect transition="in" filter="fade">
                                      <p:cBhvr>
                                        <p:cTn id="32"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586050" y="445025"/>
            <a:ext cx="79647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Explain</a:t>
            </a:r>
            <a:endParaRPr>
              <a:solidFill>
                <a:schemeClr val="dk1"/>
              </a:solidFill>
              <a:latin typeface="Arial"/>
              <a:ea typeface="Arial"/>
              <a:cs typeface="Arial"/>
              <a:sym typeface="Arial"/>
            </a:endParaRPr>
          </a:p>
        </p:txBody>
      </p:sp>
      <p:pic>
        <p:nvPicPr>
          <p:cNvPr id="235" name="Google Shape;235;p38"/>
          <p:cNvPicPr preferRelativeResize="0"/>
          <p:nvPr/>
        </p:nvPicPr>
        <p:blipFill>
          <a:blip r:embed="rId3">
            <a:alphaModFix/>
          </a:blip>
          <a:stretch>
            <a:fillRect/>
          </a:stretch>
        </p:blipFill>
        <p:spPr>
          <a:xfrm>
            <a:off x="2229188" y="1515175"/>
            <a:ext cx="4685625" cy="2821100"/>
          </a:xfrm>
          <a:prstGeom prst="rect">
            <a:avLst/>
          </a:prstGeom>
          <a:noFill/>
          <a:ln w="38100" cap="flat" cmpd="sng">
            <a:solidFill>
              <a:schemeClr val="dk1"/>
            </a:solidFill>
            <a:prstDash val="solid"/>
            <a:round/>
            <a:headEnd type="none" w="sm" len="sm"/>
            <a:tailEnd type="none" w="sm" len="sm"/>
          </a:ln>
        </p:spPr>
      </p:pic>
      <p:sp>
        <p:nvSpPr>
          <p:cNvPr id="236" name="Google Shape;236;p38"/>
          <p:cNvSpPr txBox="1">
            <a:spLocks noGrp="1"/>
          </p:cNvSpPr>
          <p:nvPr>
            <p:ph type="body" idx="1"/>
          </p:nvPr>
        </p:nvSpPr>
        <p:spPr>
          <a:xfrm>
            <a:off x="586050" y="1152475"/>
            <a:ext cx="8246100" cy="302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Does it grow?</a:t>
            </a:r>
            <a:endParaRPr sz="18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488400" y="445025"/>
            <a:ext cx="8343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Explain</a:t>
            </a:r>
            <a:endParaRPr>
              <a:solidFill>
                <a:schemeClr val="dk1"/>
              </a:solidFill>
              <a:latin typeface="Arial"/>
              <a:ea typeface="Arial"/>
              <a:cs typeface="Arial"/>
              <a:sym typeface="Arial"/>
            </a:endParaRPr>
          </a:p>
        </p:txBody>
      </p:sp>
      <p:sp>
        <p:nvSpPr>
          <p:cNvPr id="242" name="Google Shape;242;p39"/>
          <p:cNvSpPr txBox="1">
            <a:spLocks noGrp="1"/>
          </p:cNvSpPr>
          <p:nvPr>
            <p:ph type="body" idx="1"/>
          </p:nvPr>
        </p:nvSpPr>
        <p:spPr>
          <a:xfrm>
            <a:off x="564300" y="1152475"/>
            <a:ext cx="82680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Does it reproduce?</a:t>
            </a:r>
            <a:endParaRPr sz="1800">
              <a:solidFill>
                <a:srgbClr val="000000"/>
              </a:solidFill>
              <a:latin typeface="Arial"/>
              <a:ea typeface="Arial"/>
              <a:cs typeface="Arial"/>
              <a:sym typeface="Arial"/>
            </a:endParaRPr>
          </a:p>
        </p:txBody>
      </p:sp>
      <p:pic>
        <p:nvPicPr>
          <p:cNvPr id="243" name="Google Shape;243;p39"/>
          <p:cNvPicPr preferRelativeResize="0"/>
          <p:nvPr/>
        </p:nvPicPr>
        <p:blipFill>
          <a:blip r:embed="rId3">
            <a:alphaModFix/>
          </a:blip>
          <a:stretch>
            <a:fillRect/>
          </a:stretch>
        </p:blipFill>
        <p:spPr>
          <a:xfrm>
            <a:off x="2298787" y="1475602"/>
            <a:ext cx="4546425" cy="3490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575200" y="445025"/>
            <a:ext cx="7953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Explain</a:t>
            </a:r>
            <a:endParaRPr>
              <a:solidFill>
                <a:schemeClr val="dk1"/>
              </a:solidFill>
              <a:latin typeface="Arial"/>
              <a:ea typeface="Arial"/>
              <a:cs typeface="Arial"/>
              <a:sym typeface="Arial"/>
            </a:endParaRPr>
          </a:p>
        </p:txBody>
      </p:sp>
      <p:sp>
        <p:nvSpPr>
          <p:cNvPr id="249" name="Google Shape;249;p40"/>
          <p:cNvSpPr txBox="1">
            <a:spLocks noGrp="1"/>
          </p:cNvSpPr>
          <p:nvPr>
            <p:ph type="body" idx="1"/>
          </p:nvPr>
        </p:nvSpPr>
        <p:spPr>
          <a:xfrm>
            <a:off x="575200" y="1152475"/>
            <a:ext cx="82572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Does it need nutrients?</a:t>
            </a:r>
            <a:endParaRPr sz="1800">
              <a:solidFill>
                <a:srgbClr val="000000"/>
              </a:solidFill>
              <a:latin typeface="Arial"/>
              <a:ea typeface="Arial"/>
              <a:cs typeface="Arial"/>
              <a:sym typeface="Arial"/>
            </a:endParaRPr>
          </a:p>
        </p:txBody>
      </p:sp>
      <p:pic>
        <p:nvPicPr>
          <p:cNvPr id="250" name="Google Shape;250;p40"/>
          <p:cNvPicPr preferRelativeResize="0"/>
          <p:nvPr/>
        </p:nvPicPr>
        <p:blipFill>
          <a:blip r:embed="rId3">
            <a:alphaModFix/>
          </a:blip>
          <a:stretch>
            <a:fillRect/>
          </a:stretch>
        </p:blipFill>
        <p:spPr>
          <a:xfrm>
            <a:off x="963675" y="1776000"/>
            <a:ext cx="3004066" cy="3113526"/>
          </a:xfrm>
          <a:prstGeom prst="rect">
            <a:avLst/>
          </a:prstGeom>
          <a:noFill/>
          <a:ln>
            <a:noFill/>
          </a:ln>
        </p:spPr>
      </p:pic>
      <p:pic>
        <p:nvPicPr>
          <p:cNvPr id="251" name="Google Shape;251;p40"/>
          <p:cNvPicPr preferRelativeResize="0"/>
          <p:nvPr/>
        </p:nvPicPr>
        <p:blipFill>
          <a:blip r:embed="rId4">
            <a:alphaModFix/>
          </a:blip>
          <a:stretch>
            <a:fillRect/>
          </a:stretch>
        </p:blipFill>
        <p:spPr>
          <a:xfrm>
            <a:off x="5316366" y="1725175"/>
            <a:ext cx="3113524" cy="3113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575200" y="445025"/>
            <a:ext cx="7953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Elaborate</a:t>
            </a:r>
            <a:endParaRPr>
              <a:solidFill>
                <a:schemeClr val="dk1"/>
              </a:solidFill>
              <a:latin typeface="Arial"/>
              <a:ea typeface="Arial"/>
              <a:cs typeface="Arial"/>
              <a:sym typeface="Arial"/>
            </a:endParaRPr>
          </a:p>
        </p:txBody>
      </p:sp>
      <p:sp>
        <p:nvSpPr>
          <p:cNvPr id="257" name="Google Shape;257;p41"/>
          <p:cNvSpPr txBox="1">
            <a:spLocks noGrp="1"/>
          </p:cNvSpPr>
          <p:nvPr>
            <p:ph type="body" idx="1"/>
          </p:nvPr>
        </p:nvSpPr>
        <p:spPr>
          <a:xfrm>
            <a:off x="575200" y="1152475"/>
            <a:ext cx="79539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400">
                <a:solidFill>
                  <a:srgbClr val="000000"/>
                </a:solidFill>
                <a:latin typeface="Arial"/>
                <a:ea typeface="Arial"/>
                <a:cs typeface="Arial"/>
                <a:sym typeface="Arial"/>
              </a:rPr>
              <a:t>Nature Walk</a:t>
            </a:r>
            <a:endParaRPr sz="2400">
              <a:solidFill>
                <a:srgbClr val="000000"/>
              </a:solidFill>
              <a:latin typeface="Arial"/>
              <a:ea typeface="Arial"/>
              <a:cs typeface="Arial"/>
              <a:sym typeface="Arial"/>
            </a:endParaRPr>
          </a:p>
        </p:txBody>
      </p:sp>
      <p:sp>
        <p:nvSpPr>
          <p:cNvPr id="258" name="Google Shape;258;p41"/>
          <p:cNvSpPr txBox="1"/>
          <p:nvPr/>
        </p:nvSpPr>
        <p:spPr>
          <a:xfrm>
            <a:off x="575200" y="1859925"/>
            <a:ext cx="7893600" cy="150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Thinking about everything we learned, we are going to go on a nature walk. </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Using your worksheet, you are going to draw or write things that are living and things that are nonliving. </a:t>
            </a:r>
            <a:r>
              <a:rPr lang="en">
                <a:solidFill>
                  <a:schemeClr val="dk1"/>
                </a:solidFill>
              </a:rPr>
              <a:t> </a:t>
            </a:r>
            <a:endParaRPr>
              <a:solidFill>
                <a:schemeClr val="dk1"/>
              </a:solidFill>
            </a:endParaRPr>
          </a:p>
          <a:p>
            <a:pPr marL="0" lvl="0" indent="0" algn="l" rtl="0">
              <a:spcBef>
                <a:spcPts val="0"/>
              </a:spcBef>
              <a:spcAft>
                <a:spcPts val="0"/>
              </a:spcAft>
              <a:buNone/>
            </a:pPr>
            <a:endParaRPr/>
          </a:p>
        </p:txBody>
      </p:sp>
      <p:pic>
        <p:nvPicPr>
          <p:cNvPr id="259" name="Google Shape;259;p41"/>
          <p:cNvPicPr preferRelativeResize="0"/>
          <p:nvPr/>
        </p:nvPicPr>
        <p:blipFill>
          <a:blip r:embed="rId3">
            <a:alphaModFix/>
          </a:blip>
          <a:stretch>
            <a:fillRect/>
          </a:stretch>
        </p:blipFill>
        <p:spPr>
          <a:xfrm>
            <a:off x="3897803" y="2958925"/>
            <a:ext cx="1348375" cy="1888925"/>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2"/>
          <p:cNvPicPr preferRelativeResize="0"/>
          <p:nvPr/>
        </p:nvPicPr>
        <p:blipFill>
          <a:blip r:embed="rId3">
            <a:alphaModFix/>
          </a:blip>
          <a:stretch>
            <a:fillRect/>
          </a:stretch>
        </p:blipFill>
        <p:spPr>
          <a:xfrm>
            <a:off x="586450" y="239225"/>
            <a:ext cx="7921025" cy="4639625"/>
          </a:xfrm>
          <a:prstGeom prst="rect">
            <a:avLst/>
          </a:prstGeom>
          <a:noFill/>
          <a:ln w="38100" cap="flat" cmpd="sng">
            <a:solidFill>
              <a:srgbClr val="7369AF"/>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ctrTitle" idx="4294967295"/>
          </p:nvPr>
        </p:nvSpPr>
        <p:spPr>
          <a:xfrm>
            <a:off x="622904" y="445025"/>
            <a:ext cx="79386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Evaluate</a:t>
            </a:r>
            <a:endParaRPr>
              <a:solidFill>
                <a:schemeClr val="dk1"/>
              </a:solidFill>
              <a:latin typeface="Arial"/>
              <a:ea typeface="Arial"/>
              <a:cs typeface="Arial"/>
              <a:sym typeface="Arial"/>
            </a:endParaRPr>
          </a:p>
        </p:txBody>
      </p:sp>
      <p:sp>
        <p:nvSpPr>
          <p:cNvPr id="270" name="Google Shape;270;p43"/>
          <p:cNvSpPr txBox="1"/>
          <p:nvPr/>
        </p:nvSpPr>
        <p:spPr>
          <a:xfrm>
            <a:off x="575200" y="1221975"/>
            <a:ext cx="7986600" cy="2844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t>Create a class book: </a:t>
            </a:r>
            <a:r>
              <a:rPr lang="en" sz="1800">
                <a:solidFill>
                  <a:srgbClr val="111111"/>
                </a:solidFill>
              </a:rPr>
              <a:t>one thing that is Living and one Non-Living thing</a:t>
            </a:r>
            <a:endParaRPr sz="1800"/>
          </a:p>
          <a:p>
            <a:pPr marL="0" lvl="0" indent="0" algn="ctr" rtl="0">
              <a:spcBef>
                <a:spcPts val="0"/>
              </a:spcBef>
              <a:spcAft>
                <a:spcPts val="0"/>
              </a:spcAft>
              <a:buNone/>
            </a:pPr>
            <a:r>
              <a:rPr lang="en" sz="1800"/>
              <a:t>	</a:t>
            </a:r>
            <a:endParaRPr sz="1800"/>
          </a:p>
          <a:p>
            <a:pPr marL="0" lvl="0" indent="0" algn="ctr" rtl="0">
              <a:spcBef>
                <a:spcPts val="0"/>
              </a:spcBef>
              <a:spcAft>
                <a:spcPts val="0"/>
              </a:spcAft>
              <a:buNone/>
            </a:pPr>
            <a:r>
              <a:rPr lang="en" sz="1800"/>
              <a:t>Ask yourself: </a:t>
            </a:r>
            <a:endParaRPr sz="1800"/>
          </a:p>
          <a:p>
            <a:pPr marL="0" lvl="0" indent="0" algn="ctr" rtl="0">
              <a:spcBef>
                <a:spcPts val="0"/>
              </a:spcBef>
              <a:spcAft>
                <a:spcPts val="0"/>
              </a:spcAft>
              <a:buNone/>
            </a:pPr>
            <a:endParaRPr sz="1800"/>
          </a:p>
          <a:p>
            <a:pPr marL="457200" lvl="0" indent="0" algn="l" rtl="0">
              <a:lnSpc>
                <a:spcPct val="115000"/>
              </a:lnSpc>
              <a:spcBef>
                <a:spcPts val="0"/>
              </a:spcBef>
              <a:spcAft>
                <a:spcPts val="0"/>
              </a:spcAft>
              <a:buNone/>
            </a:pPr>
            <a:r>
              <a:rPr lang="en" sz="1800">
                <a:solidFill>
                  <a:schemeClr val="dk1"/>
                </a:solidFill>
              </a:rPr>
              <a:t>Does it reproduce? </a:t>
            </a:r>
            <a:endParaRPr sz="1800">
              <a:solidFill>
                <a:schemeClr val="dk1"/>
              </a:solidFill>
            </a:endParaRPr>
          </a:p>
          <a:p>
            <a:pPr marL="457200" lvl="0" indent="0" algn="ctr"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r>
              <a:rPr lang="en" sz="1800">
                <a:solidFill>
                  <a:schemeClr val="dk1"/>
                </a:solidFill>
              </a:rPr>
              <a:t>Does it grow?</a:t>
            </a:r>
            <a:endParaRPr sz="1800">
              <a:solidFill>
                <a:schemeClr val="dk1"/>
              </a:solidFill>
            </a:endParaRPr>
          </a:p>
          <a:p>
            <a:pPr marL="0" lvl="0" indent="0" algn="ctr"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r>
              <a:rPr lang="en" sz="1800">
                <a:solidFill>
                  <a:schemeClr val="dk1"/>
                </a:solidFill>
              </a:rPr>
              <a:t>Does it need nutrients?</a:t>
            </a:r>
            <a:endParaRPr sz="1800"/>
          </a:p>
        </p:txBody>
      </p:sp>
      <p:pic>
        <p:nvPicPr>
          <p:cNvPr id="271" name="Google Shape;271;p43"/>
          <p:cNvPicPr preferRelativeResize="0"/>
          <p:nvPr/>
        </p:nvPicPr>
        <p:blipFill>
          <a:blip r:embed="rId3">
            <a:alphaModFix/>
          </a:blip>
          <a:stretch>
            <a:fillRect/>
          </a:stretch>
        </p:blipFill>
        <p:spPr>
          <a:xfrm>
            <a:off x="2540114" y="2839174"/>
            <a:ext cx="1060875" cy="638726"/>
          </a:xfrm>
          <a:prstGeom prst="rect">
            <a:avLst/>
          </a:prstGeom>
          <a:noFill/>
          <a:ln>
            <a:noFill/>
          </a:ln>
        </p:spPr>
      </p:pic>
      <p:pic>
        <p:nvPicPr>
          <p:cNvPr id="272" name="Google Shape;272;p43"/>
          <p:cNvPicPr preferRelativeResize="0"/>
          <p:nvPr/>
        </p:nvPicPr>
        <p:blipFill>
          <a:blip r:embed="rId4">
            <a:alphaModFix/>
          </a:blip>
          <a:stretch>
            <a:fillRect/>
          </a:stretch>
        </p:blipFill>
        <p:spPr>
          <a:xfrm>
            <a:off x="3096975" y="2165137"/>
            <a:ext cx="878025" cy="674025"/>
          </a:xfrm>
          <a:prstGeom prst="rect">
            <a:avLst/>
          </a:prstGeom>
          <a:noFill/>
          <a:ln>
            <a:noFill/>
          </a:ln>
        </p:spPr>
      </p:pic>
      <p:pic>
        <p:nvPicPr>
          <p:cNvPr id="273" name="Google Shape;273;p43"/>
          <p:cNvPicPr preferRelativeResize="0"/>
          <p:nvPr/>
        </p:nvPicPr>
        <p:blipFill>
          <a:blip r:embed="rId5">
            <a:alphaModFix/>
          </a:blip>
          <a:stretch>
            <a:fillRect/>
          </a:stretch>
        </p:blipFill>
        <p:spPr>
          <a:xfrm>
            <a:off x="3601010" y="3587425"/>
            <a:ext cx="505649" cy="5240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4"/>
          <p:cNvPicPr preferRelativeResize="0"/>
          <p:nvPr/>
        </p:nvPicPr>
        <p:blipFill>
          <a:blip r:embed="rId3">
            <a:alphaModFix/>
          </a:blip>
          <a:stretch>
            <a:fillRect/>
          </a:stretch>
        </p:blipFill>
        <p:spPr>
          <a:xfrm>
            <a:off x="627763" y="284488"/>
            <a:ext cx="7888475" cy="4574525"/>
          </a:xfrm>
          <a:prstGeom prst="rect">
            <a:avLst/>
          </a:prstGeom>
          <a:noFill/>
          <a:ln w="38100" cap="flat" cmpd="sng">
            <a:solidFill>
              <a:srgbClr val="7369A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body" idx="1"/>
          </p:nvPr>
        </p:nvSpPr>
        <p:spPr>
          <a:xfrm>
            <a:off x="311700" y="1152475"/>
            <a:ext cx="8520600" cy="3416400"/>
          </a:xfrm>
          <a:prstGeom prst="rect">
            <a:avLst/>
          </a:prstGeom>
        </p:spPr>
        <p:txBody>
          <a:bodyPr spcFirstLastPara="1" wrap="square" lIns="68575" tIns="68575" rIns="68575" bIns="68575" anchor="ctr" anchorCtr="0">
            <a:noAutofit/>
          </a:bodyPr>
          <a:lstStyle/>
          <a:p>
            <a:pPr marL="0" lvl="0" indent="0" algn="ctr" rtl="0">
              <a:lnSpc>
                <a:spcPct val="115000"/>
              </a:lnSpc>
              <a:spcBef>
                <a:spcPts val="0"/>
              </a:spcBef>
              <a:spcAft>
                <a:spcPts val="0"/>
              </a:spcAft>
              <a:buNone/>
            </a:pPr>
            <a:r>
              <a:rPr lang="en" sz="2400">
                <a:solidFill>
                  <a:srgbClr val="0E101A"/>
                </a:solidFill>
                <a:latin typeface="Arial"/>
                <a:ea typeface="Arial"/>
                <a:cs typeface="Arial"/>
                <a:sym typeface="Arial"/>
              </a:rPr>
              <a:t>What is the difference between living and nonliving things</a:t>
            </a:r>
            <a:r>
              <a:rPr lang="en" sz="1800">
                <a:solidFill>
                  <a:srgbClr val="0E101A"/>
                </a:solidFill>
                <a:latin typeface="Arial"/>
                <a:ea typeface="Arial"/>
                <a:cs typeface="Arial"/>
                <a:sym typeface="Arial"/>
              </a:rPr>
              <a:t>?</a:t>
            </a:r>
            <a:endParaRPr sz="1800">
              <a:solidFill>
                <a:srgbClr val="0E101A"/>
              </a:solidFill>
              <a:latin typeface="Arial"/>
              <a:ea typeface="Arial"/>
              <a:cs typeface="Arial"/>
              <a:sym typeface="Arial"/>
            </a:endParaRPr>
          </a:p>
          <a:p>
            <a:pPr marL="0" lvl="0" indent="0" algn="ctr" rtl="0">
              <a:lnSpc>
                <a:spcPct val="115000"/>
              </a:lnSpc>
              <a:spcBef>
                <a:spcPts val="0"/>
              </a:spcBef>
              <a:spcAft>
                <a:spcPts val="0"/>
              </a:spcAft>
              <a:buNone/>
            </a:pPr>
            <a:endParaRPr sz="1800">
              <a:solidFill>
                <a:srgbClr val="0E101A"/>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 sz="1800">
                <a:solidFill>
                  <a:srgbClr val="0E101A"/>
                </a:solidFill>
                <a:latin typeface="Arial"/>
                <a:ea typeface="Arial"/>
                <a:cs typeface="Arial"/>
                <a:sym typeface="Arial"/>
              </a:rPr>
              <a:t> </a:t>
            </a:r>
            <a:endParaRPr sz="1300"/>
          </a:p>
        </p:txBody>
      </p:sp>
      <p:sp>
        <p:nvSpPr>
          <p:cNvPr id="155" name="Google Shape;155;p28"/>
          <p:cNvSpPr txBox="1">
            <a:spLocks noGrp="1"/>
          </p:cNvSpPr>
          <p:nvPr>
            <p:ph type="title"/>
          </p:nvPr>
        </p:nvSpPr>
        <p:spPr>
          <a:xfrm>
            <a:off x="564200" y="44502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Driving Question</a:t>
            </a:r>
            <a:endParaRPr>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564200" y="445025"/>
            <a:ext cx="7986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Probe</a:t>
            </a:r>
            <a:endParaRPr>
              <a:solidFill>
                <a:schemeClr val="dk1"/>
              </a:solidFill>
              <a:latin typeface="Arial"/>
              <a:ea typeface="Arial"/>
              <a:cs typeface="Arial"/>
              <a:sym typeface="Arial"/>
            </a:endParaRPr>
          </a:p>
        </p:txBody>
      </p:sp>
      <p:pic>
        <p:nvPicPr>
          <p:cNvPr id="161" name="Google Shape;161;p29"/>
          <p:cNvPicPr preferRelativeResize="0"/>
          <p:nvPr/>
        </p:nvPicPr>
        <p:blipFill>
          <a:blip r:embed="rId3">
            <a:alphaModFix/>
          </a:blip>
          <a:stretch>
            <a:fillRect/>
          </a:stretch>
        </p:blipFill>
        <p:spPr>
          <a:xfrm>
            <a:off x="4452238" y="1217625"/>
            <a:ext cx="3320475" cy="3832425"/>
          </a:xfrm>
          <a:prstGeom prst="rect">
            <a:avLst/>
          </a:prstGeom>
          <a:noFill/>
          <a:ln w="38100" cap="flat" cmpd="sng">
            <a:solidFill>
              <a:srgbClr val="7369AF"/>
            </a:solidFill>
            <a:prstDash val="solid"/>
            <a:round/>
            <a:headEnd type="none" w="sm" len="sm"/>
            <a:tailEnd type="none" w="sm" len="sm"/>
          </a:ln>
        </p:spPr>
      </p:pic>
      <p:sp>
        <p:nvSpPr>
          <p:cNvPr id="162" name="Google Shape;162;p29"/>
          <p:cNvSpPr txBox="1"/>
          <p:nvPr/>
        </p:nvSpPr>
        <p:spPr>
          <a:xfrm>
            <a:off x="658525" y="1305275"/>
            <a:ext cx="3128100" cy="361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Color the objects that you think are living.</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Why do you think they are living?</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Why do you think they are nonliving? </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553500" y="445025"/>
            <a:ext cx="82788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Phenomena</a:t>
            </a:r>
            <a:endParaRPr>
              <a:solidFill>
                <a:schemeClr val="dk1"/>
              </a:solidFill>
              <a:latin typeface="Arial"/>
              <a:ea typeface="Arial"/>
              <a:cs typeface="Arial"/>
              <a:sym typeface="Arial"/>
            </a:endParaRPr>
          </a:p>
        </p:txBody>
      </p:sp>
      <p:sp>
        <p:nvSpPr>
          <p:cNvPr id="168" name="Google Shape;168;p30"/>
          <p:cNvSpPr txBox="1">
            <a:spLocks noGrp="1"/>
          </p:cNvSpPr>
          <p:nvPr>
            <p:ph type="body" idx="1"/>
          </p:nvPr>
        </p:nvSpPr>
        <p:spPr>
          <a:xfrm>
            <a:off x="553500" y="1152475"/>
            <a:ext cx="8278800" cy="3416400"/>
          </a:xfrm>
          <a:prstGeom prst="rect">
            <a:avLst/>
          </a:prstGeom>
        </p:spPr>
        <p:txBody>
          <a:bodyPr spcFirstLastPara="1" wrap="square" lIns="68575" tIns="68575" rIns="68575" bIns="68575" anchor="t" anchorCtr="0">
            <a:noAutofit/>
          </a:bodyPr>
          <a:lstStyle/>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What do you notice?</a:t>
            </a:r>
            <a:endParaRPr sz="1800">
              <a:solidFill>
                <a:srgbClr val="000000"/>
              </a:solidFill>
              <a:latin typeface="Arial"/>
              <a:ea typeface="Arial"/>
              <a:cs typeface="Arial"/>
              <a:sym typeface="Arial"/>
            </a:endParaRPr>
          </a:p>
          <a:p>
            <a:pPr marL="457200" lvl="0" indent="-342900" algn="l" rtl="0">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What do you wonder?</a:t>
            </a:r>
            <a:endParaRPr sz="1800">
              <a:solidFill>
                <a:srgbClr val="000000"/>
              </a:solidFill>
              <a:latin typeface="Arial"/>
              <a:ea typeface="Arial"/>
              <a:cs typeface="Arial"/>
              <a:sym typeface="Arial"/>
            </a:endParaRPr>
          </a:p>
        </p:txBody>
      </p:sp>
      <p:pic>
        <p:nvPicPr>
          <p:cNvPr id="169" name="Google Shape;169;p30" descr="Ants love to lick from secretions produced by glands on the areoles of the Arizona Barrel cactus." title="Ants on a Arizona Barrel cactus - Ferocactus wislizeni">
            <a:hlinkClick r:id="rId3"/>
          </p:cNvPr>
          <p:cNvPicPr preferRelativeResize="0"/>
          <p:nvPr/>
        </p:nvPicPr>
        <p:blipFill>
          <a:blip r:embed="rId4">
            <a:alphaModFix/>
          </a:blip>
          <a:stretch>
            <a:fillRect/>
          </a:stretch>
        </p:blipFill>
        <p:spPr>
          <a:xfrm>
            <a:off x="3863125" y="1146175"/>
            <a:ext cx="4697900" cy="3721825"/>
          </a:xfrm>
          <a:prstGeom prst="rect">
            <a:avLst/>
          </a:prstGeom>
          <a:noFill/>
          <a:ln w="38100" cap="flat" cmpd="sng">
            <a:solidFill>
              <a:srgbClr val="7369A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553500" y="445025"/>
            <a:ext cx="79647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Engage</a:t>
            </a:r>
            <a:endParaRPr>
              <a:solidFill>
                <a:schemeClr val="dk1"/>
              </a:solidFill>
              <a:latin typeface="Arial"/>
              <a:ea typeface="Arial"/>
              <a:cs typeface="Arial"/>
              <a:sym typeface="Arial"/>
            </a:endParaRPr>
          </a:p>
        </p:txBody>
      </p:sp>
      <p:sp>
        <p:nvSpPr>
          <p:cNvPr id="175" name="Google Shape;175;p31"/>
          <p:cNvSpPr txBox="1">
            <a:spLocks noGrp="1"/>
          </p:cNvSpPr>
          <p:nvPr>
            <p:ph type="body" idx="1"/>
          </p:nvPr>
        </p:nvSpPr>
        <p:spPr>
          <a:xfrm>
            <a:off x="553500" y="1152475"/>
            <a:ext cx="8278800" cy="34164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a:solidFill>
                  <a:schemeClr val="dk1"/>
                </a:solidFill>
                <a:latin typeface="Arial"/>
                <a:ea typeface="Arial"/>
                <a:cs typeface="Arial"/>
                <a:sym typeface="Arial"/>
              </a:rPr>
              <a:t>Let's make a home for our ant:</a:t>
            </a:r>
            <a:endParaRPr sz="1800">
              <a:solidFill>
                <a:schemeClr val="dk1"/>
              </a:solidFill>
              <a:latin typeface="Arial"/>
              <a:ea typeface="Arial"/>
              <a:cs typeface="Arial"/>
              <a:sym typeface="Arial"/>
            </a:endParaRPr>
          </a:p>
          <a:p>
            <a:pPr marL="0" lvl="0" indent="0" algn="l" rtl="0">
              <a:spcBef>
                <a:spcPts val="0"/>
              </a:spcBef>
              <a:spcAft>
                <a:spcPts val="0"/>
              </a:spcAft>
              <a:buNone/>
            </a:pPr>
            <a:r>
              <a:rPr lang="en" sz="1800">
                <a:solidFill>
                  <a:schemeClr val="dk1"/>
                </a:solidFill>
                <a:latin typeface="Arial"/>
                <a:ea typeface="Arial"/>
                <a:cs typeface="Arial"/>
                <a:sym typeface="Arial"/>
              </a:rPr>
              <a:t>Think:</a:t>
            </a: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What should we feed our ant?</a:t>
            </a: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Does our ant need food to live?</a:t>
            </a:r>
            <a:endParaRPr sz="1800">
              <a:solidFill>
                <a:schemeClr val="dk1"/>
              </a:solidFill>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solidFill>
                  <a:schemeClr val="dk1"/>
                </a:solidFill>
                <a:latin typeface="Arial"/>
                <a:ea typeface="Arial"/>
                <a:cs typeface="Arial"/>
                <a:sym typeface="Arial"/>
              </a:rPr>
              <a:t>Why would our ant not need food?</a:t>
            </a:r>
            <a:endParaRPr sz="1800">
              <a:solidFill>
                <a:schemeClr val="dk1"/>
              </a:solidFill>
              <a:latin typeface="Arial"/>
              <a:ea typeface="Arial"/>
              <a:cs typeface="Arial"/>
              <a:sym typeface="Arial"/>
            </a:endParaRPr>
          </a:p>
        </p:txBody>
      </p:sp>
      <p:pic>
        <p:nvPicPr>
          <p:cNvPr id="176" name="Google Shape;176;p31" title="Vector clip art of ant pattern circular border | Public domain vectors"/>
          <p:cNvPicPr preferRelativeResize="0"/>
          <p:nvPr/>
        </p:nvPicPr>
        <p:blipFill>
          <a:blip r:embed="rId3">
            <a:alphaModFix/>
          </a:blip>
          <a:stretch>
            <a:fillRect/>
          </a:stretch>
        </p:blipFill>
        <p:spPr>
          <a:xfrm>
            <a:off x="4716698" y="1060900"/>
            <a:ext cx="3883949" cy="390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575200" y="445025"/>
            <a:ext cx="7953900" cy="572700"/>
          </a:xfrm>
          <a:prstGeom prst="rect">
            <a:avLst/>
          </a:prstGeom>
          <a:solidFill>
            <a:srgbClr val="B1D4B2"/>
          </a:solidFill>
          <a:ln w="38100" cap="flat" cmpd="sng">
            <a:solidFill>
              <a:srgbClr val="7369AF"/>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Vocabulary Cards</a:t>
            </a:r>
            <a:endParaRPr>
              <a:solidFill>
                <a:schemeClr val="dk1"/>
              </a:solidFill>
              <a:latin typeface="Arial"/>
              <a:ea typeface="Arial"/>
              <a:cs typeface="Arial"/>
              <a:sym typeface="Arial"/>
            </a:endParaRPr>
          </a:p>
        </p:txBody>
      </p:sp>
      <p:sp>
        <p:nvSpPr>
          <p:cNvPr id="182" name="Google Shape;182;p32"/>
          <p:cNvSpPr txBox="1">
            <a:spLocks noGrp="1"/>
          </p:cNvSpPr>
          <p:nvPr>
            <p:ph type="body" idx="1"/>
          </p:nvPr>
        </p:nvSpPr>
        <p:spPr>
          <a:xfrm>
            <a:off x="575200" y="1276225"/>
            <a:ext cx="7953900" cy="3292800"/>
          </a:xfrm>
          <a:prstGeom prst="rect">
            <a:avLst/>
          </a:prstGeom>
        </p:spPr>
        <p:txBody>
          <a:bodyPr spcFirstLastPara="1" wrap="square" lIns="68575" tIns="68575" rIns="68575" bIns="68575" anchor="t" anchorCtr="0">
            <a:noAutofit/>
          </a:bodyPr>
          <a:lstStyle/>
          <a:p>
            <a:pPr marL="0" lvl="0" indent="0" algn="l" rtl="0">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We will learn some new words that we will hear in this science unit.</a:t>
            </a:r>
            <a:endParaRPr sz="1800">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endParaRPr>
          </a:p>
        </p:txBody>
      </p:sp>
      <p:pic>
        <p:nvPicPr>
          <p:cNvPr id="183" name="Google Shape;183;p32"/>
          <p:cNvPicPr preferRelativeResize="0"/>
          <p:nvPr/>
        </p:nvPicPr>
        <p:blipFill>
          <a:blip r:embed="rId3">
            <a:alphaModFix/>
          </a:blip>
          <a:stretch>
            <a:fillRect/>
          </a:stretch>
        </p:blipFill>
        <p:spPr>
          <a:xfrm>
            <a:off x="2629537" y="2024950"/>
            <a:ext cx="3884925" cy="274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3"/>
          <p:cNvPicPr preferRelativeResize="0"/>
          <p:nvPr/>
        </p:nvPicPr>
        <p:blipFill>
          <a:blip r:embed="rId3">
            <a:alphaModFix/>
          </a:blip>
          <a:stretch>
            <a:fillRect/>
          </a:stretch>
        </p:blipFill>
        <p:spPr>
          <a:xfrm>
            <a:off x="419725" y="251825"/>
            <a:ext cx="8104450" cy="4670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4"/>
          <p:cNvPicPr preferRelativeResize="0"/>
          <p:nvPr/>
        </p:nvPicPr>
        <p:blipFill>
          <a:blip r:embed="rId3">
            <a:alphaModFix/>
          </a:blip>
          <a:stretch>
            <a:fillRect/>
          </a:stretch>
        </p:blipFill>
        <p:spPr>
          <a:xfrm>
            <a:off x="423863" y="442913"/>
            <a:ext cx="8296275" cy="425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587100" y="445025"/>
            <a:ext cx="7912500" cy="572700"/>
          </a:xfrm>
          <a:prstGeom prst="rect">
            <a:avLst/>
          </a:prstGeom>
          <a:solidFill>
            <a:srgbClr val="B1D4B2"/>
          </a:solidFill>
          <a:ln w="38100" cap="flat" cmpd="sng">
            <a:solidFill>
              <a:srgbClr val="7369A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lvl="0" indent="0" algn="ctr" rtl="0">
              <a:spcBef>
                <a:spcPts val="0"/>
              </a:spcBef>
              <a:spcAft>
                <a:spcPts val="0"/>
              </a:spcAft>
              <a:buNone/>
            </a:pPr>
            <a:r>
              <a:rPr lang="en">
                <a:solidFill>
                  <a:schemeClr val="dk1"/>
                </a:solidFill>
                <a:latin typeface="Arial"/>
                <a:ea typeface="Arial"/>
                <a:cs typeface="Arial"/>
                <a:sym typeface="Arial"/>
              </a:rPr>
              <a:t>Explore</a:t>
            </a:r>
            <a:endParaRPr>
              <a:solidFill>
                <a:schemeClr val="dk1"/>
              </a:solidFill>
              <a:latin typeface="Arial"/>
              <a:ea typeface="Arial"/>
              <a:cs typeface="Arial"/>
              <a:sym typeface="Arial"/>
            </a:endParaRPr>
          </a:p>
        </p:txBody>
      </p:sp>
      <p:sp>
        <p:nvSpPr>
          <p:cNvPr id="199" name="Google Shape;199;p35"/>
          <p:cNvSpPr txBox="1">
            <a:spLocks noGrp="1"/>
          </p:cNvSpPr>
          <p:nvPr>
            <p:ph type="body" idx="1"/>
          </p:nvPr>
        </p:nvSpPr>
        <p:spPr>
          <a:xfrm>
            <a:off x="627629" y="1152475"/>
            <a:ext cx="7912500" cy="567600"/>
          </a:xfrm>
          <a:prstGeom prst="rect">
            <a:avLst/>
          </a:prstGeom>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lvl="0" indent="0" algn="l" rtl="0">
              <a:spcBef>
                <a:spcPts val="0"/>
              </a:spcBef>
              <a:spcAft>
                <a:spcPts val="0"/>
              </a:spcAft>
              <a:buNone/>
            </a:pPr>
            <a:r>
              <a:rPr lang="en" sz="1800">
                <a:solidFill>
                  <a:srgbClr val="000000"/>
                </a:solidFill>
                <a:latin typeface="Arial"/>
                <a:ea typeface="Arial"/>
                <a:cs typeface="Arial"/>
                <a:sym typeface="Arial"/>
              </a:rPr>
              <a:t>Think about it: Are these things living or nonliving? </a:t>
            </a:r>
            <a:endParaRPr sz="1800">
              <a:solidFill>
                <a:srgbClr val="000000"/>
              </a:solidFill>
              <a:latin typeface="Arial"/>
              <a:ea typeface="Arial"/>
              <a:cs typeface="Arial"/>
              <a:sym typeface="Arial"/>
            </a:endParaRPr>
          </a:p>
        </p:txBody>
      </p:sp>
      <p:pic>
        <p:nvPicPr>
          <p:cNvPr id="200" name="Google Shape;200;p35"/>
          <p:cNvPicPr preferRelativeResize="0"/>
          <p:nvPr/>
        </p:nvPicPr>
        <p:blipFill>
          <a:blip r:embed="rId3">
            <a:alphaModFix/>
          </a:blip>
          <a:stretch>
            <a:fillRect/>
          </a:stretch>
        </p:blipFill>
        <p:spPr>
          <a:xfrm>
            <a:off x="586053" y="1704439"/>
            <a:ext cx="1319139" cy="987307"/>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01" name="Google Shape;201;p35"/>
          <p:cNvPicPr preferRelativeResize="0"/>
          <p:nvPr/>
        </p:nvPicPr>
        <p:blipFill>
          <a:blip r:embed="rId4">
            <a:alphaModFix/>
          </a:blip>
          <a:stretch>
            <a:fillRect/>
          </a:stretch>
        </p:blipFill>
        <p:spPr>
          <a:xfrm>
            <a:off x="586053" y="3202672"/>
            <a:ext cx="1319139" cy="98730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02" name="Google Shape;202;p35"/>
          <p:cNvPicPr preferRelativeResize="0"/>
          <p:nvPr/>
        </p:nvPicPr>
        <p:blipFill>
          <a:blip r:embed="rId5">
            <a:alphaModFix/>
          </a:blip>
          <a:stretch>
            <a:fillRect/>
          </a:stretch>
        </p:blipFill>
        <p:spPr>
          <a:xfrm>
            <a:off x="3952554" y="3260388"/>
            <a:ext cx="1262491" cy="987309"/>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03" name="Google Shape;203;p35"/>
          <p:cNvPicPr preferRelativeResize="0"/>
          <p:nvPr/>
        </p:nvPicPr>
        <p:blipFill>
          <a:blip r:embed="rId6">
            <a:alphaModFix/>
          </a:blip>
          <a:stretch>
            <a:fillRect/>
          </a:stretch>
        </p:blipFill>
        <p:spPr>
          <a:xfrm>
            <a:off x="3924229" y="1704439"/>
            <a:ext cx="1319139" cy="98730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04" name="Google Shape;204;p35"/>
          <p:cNvPicPr preferRelativeResize="0"/>
          <p:nvPr/>
        </p:nvPicPr>
        <p:blipFill>
          <a:blip r:embed="rId7">
            <a:alphaModFix/>
          </a:blip>
          <a:stretch>
            <a:fillRect/>
          </a:stretch>
        </p:blipFill>
        <p:spPr>
          <a:xfrm>
            <a:off x="7139668" y="1704439"/>
            <a:ext cx="1319142" cy="987298"/>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pic>
        <p:nvPicPr>
          <p:cNvPr id="205" name="Google Shape;205;p35"/>
          <p:cNvPicPr preferRelativeResize="0"/>
          <p:nvPr/>
        </p:nvPicPr>
        <p:blipFill>
          <a:blip r:embed="rId8">
            <a:alphaModFix/>
          </a:blip>
          <a:stretch>
            <a:fillRect/>
          </a:stretch>
        </p:blipFill>
        <p:spPr>
          <a:xfrm>
            <a:off x="7139645" y="3260386"/>
            <a:ext cx="1319140" cy="987324"/>
          </a:xfrm>
          <a:prstGeom prst="rect">
            <a:avLst/>
          </a:prstGeom>
          <a:noFill/>
          <a:ln w="19050" cap="flat" cmpd="sng">
            <a:solidFill>
              <a:srgbClr val="595959"/>
            </a:solidFill>
            <a:prstDash val="dash"/>
            <a:round/>
            <a:headEnd type="none" w="sm" len="sm"/>
            <a:tailEnd type="none" w="sm" len="sm"/>
          </a:ln>
          <a:effectLst>
            <a:outerShdw blurRad="57150" dist="19050" dir="5400000" algn="bl" rotWithShape="0">
              <a:srgbClr val="000000">
                <a:alpha val="50000"/>
              </a:srgbClr>
            </a:outerShdw>
          </a:effectLst>
        </p:spPr>
      </p:pic>
      <p:sp>
        <p:nvSpPr>
          <p:cNvPr id="206" name="Google Shape;206;p35"/>
          <p:cNvSpPr txBox="1"/>
          <p:nvPr/>
        </p:nvSpPr>
        <p:spPr>
          <a:xfrm>
            <a:off x="812423" y="2653721"/>
            <a:ext cx="8664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ant</a:t>
            </a:r>
            <a:endParaRPr sz="1600"/>
          </a:p>
        </p:txBody>
      </p:sp>
      <p:sp>
        <p:nvSpPr>
          <p:cNvPr id="207" name="Google Shape;207;p35"/>
          <p:cNvSpPr txBox="1"/>
          <p:nvPr/>
        </p:nvSpPr>
        <p:spPr>
          <a:xfrm>
            <a:off x="4198611" y="2653721"/>
            <a:ext cx="8664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rock</a:t>
            </a:r>
            <a:endParaRPr sz="1600"/>
          </a:p>
        </p:txBody>
      </p:sp>
      <p:sp>
        <p:nvSpPr>
          <p:cNvPr id="208" name="Google Shape;208;p35"/>
          <p:cNvSpPr txBox="1"/>
          <p:nvPr/>
        </p:nvSpPr>
        <p:spPr>
          <a:xfrm>
            <a:off x="7139668" y="2653721"/>
            <a:ext cx="13191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flower</a:t>
            </a:r>
            <a:endParaRPr sz="1600"/>
          </a:p>
        </p:txBody>
      </p:sp>
      <p:sp>
        <p:nvSpPr>
          <p:cNvPr id="209" name="Google Shape;209;p35"/>
          <p:cNvSpPr txBox="1"/>
          <p:nvPr/>
        </p:nvSpPr>
        <p:spPr>
          <a:xfrm>
            <a:off x="586050" y="4136540"/>
            <a:ext cx="13191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house</a:t>
            </a:r>
            <a:endParaRPr sz="1600"/>
          </a:p>
        </p:txBody>
      </p:sp>
      <p:sp>
        <p:nvSpPr>
          <p:cNvPr id="210" name="Google Shape;210;p35"/>
          <p:cNvSpPr txBox="1"/>
          <p:nvPr/>
        </p:nvSpPr>
        <p:spPr>
          <a:xfrm>
            <a:off x="4239377" y="4136540"/>
            <a:ext cx="8664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bee</a:t>
            </a:r>
            <a:endParaRPr sz="1600"/>
          </a:p>
        </p:txBody>
      </p:sp>
      <p:sp>
        <p:nvSpPr>
          <p:cNvPr id="211" name="Google Shape;211;p35"/>
          <p:cNvSpPr txBox="1"/>
          <p:nvPr/>
        </p:nvSpPr>
        <p:spPr>
          <a:xfrm>
            <a:off x="7180434" y="4136540"/>
            <a:ext cx="1319100" cy="431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t>snake</a:t>
            </a:r>
            <a:endParaRPr sz="1600"/>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FAEEB63953B14FAD7AF534009B1224" ma:contentTypeVersion="18" ma:contentTypeDescription="Create a new document." ma:contentTypeScope="" ma:versionID="8a7c05993764498d1310f37084f135e3">
  <xsd:schema xmlns:xsd="http://www.w3.org/2001/XMLSchema" xmlns:xs="http://www.w3.org/2001/XMLSchema" xmlns:p="http://schemas.microsoft.com/office/2006/metadata/properties" xmlns:ns2="738735a5-7f4d-4aa9-af8d-8b071334ac61" xmlns:ns3="52f680d6-3168-4f20-ac6e-dac37dcc420e" targetNamespace="http://schemas.microsoft.com/office/2006/metadata/properties" ma:root="true" ma:fieldsID="fee31713fdf64de48479e68a9736c1b2" ns2:_="" ns3:_="">
    <xsd:import namespace="738735a5-7f4d-4aa9-af8d-8b071334ac61"/>
    <xsd:import namespace="52f680d6-3168-4f20-ac6e-dac37dcc42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735a5-7f4d-4aa9-af8d-8b071334ac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42cad8-58e4-4b48-b6f0-5df54cb6a8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f680d6-3168-4f20-ac6e-dac37dcc4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1af1b-cbcc-47bf-9377-c0fafc255594}" ma:internalName="TaxCatchAll" ma:showField="CatchAllData" ma:web="52f680d6-3168-4f20-ac6e-dac37dcc42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8735a5-7f4d-4aa9-af8d-8b071334ac61">
      <Terms xmlns="http://schemas.microsoft.com/office/infopath/2007/PartnerControls"/>
    </lcf76f155ced4ddcb4097134ff3c332f>
    <TaxCatchAll xmlns="52f680d6-3168-4f20-ac6e-dac37dcc420e" xsi:nil="true"/>
  </documentManagement>
</p:properties>
</file>

<file path=customXml/itemProps1.xml><?xml version="1.0" encoding="utf-8"?>
<ds:datastoreItem xmlns:ds="http://schemas.openxmlformats.org/officeDocument/2006/customXml" ds:itemID="{9ABB219C-D9B1-424A-A452-D54E18A219BD}"/>
</file>

<file path=customXml/itemProps2.xml><?xml version="1.0" encoding="utf-8"?>
<ds:datastoreItem xmlns:ds="http://schemas.openxmlformats.org/officeDocument/2006/customXml" ds:itemID="{141ADDB1-31F9-499E-9A97-75EF880A4A15}"/>
</file>

<file path=customXml/itemProps3.xml><?xml version="1.0" encoding="utf-8"?>
<ds:datastoreItem xmlns:ds="http://schemas.openxmlformats.org/officeDocument/2006/customXml" ds:itemID="{50BD14BC-8906-426F-9A6C-F506B9AA8A27}"/>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On-screen Show (16:9)</PresentationFormat>
  <Paragraphs>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Chelsea Market</vt:lpstr>
      <vt:lpstr>Corbel</vt:lpstr>
      <vt:lpstr>Basis</vt:lpstr>
      <vt:lpstr>Simple Light</vt:lpstr>
      <vt:lpstr>PowerPoint Presentation</vt:lpstr>
      <vt:lpstr>Driving Question</vt:lpstr>
      <vt:lpstr>Probe</vt:lpstr>
      <vt:lpstr>Phenomena</vt:lpstr>
      <vt:lpstr>Engage</vt:lpstr>
      <vt:lpstr>Vocabulary Cards</vt:lpstr>
      <vt:lpstr>PowerPoint Presentation</vt:lpstr>
      <vt:lpstr>PowerPoint Presentation</vt:lpstr>
      <vt:lpstr>Explore</vt:lpstr>
      <vt:lpstr>Explore</vt:lpstr>
      <vt:lpstr>Explore</vt:lpstr>
      <vt:lpstr>Explain</vt:lpstr>
      <vt:lpstr>Explain</vt:lpstr>
      <vt:lpstr>Explain</vt:lpstr>
      <vt:lpstr>Elaborate</vt:lpstr>
      <vt:lpstr>PowerPoint Presentation</vt:lpstr>
      <vt:lpstr>Evaluate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Kropp</dc:creator>
  <cp:lastModifiedBy>Robin Kropp</cp:lastModifiedBy>
  <cp:revision>2</cp:revision>
  <dcterms:modified xsi:type="dcterms:W3CDTF">2024-08-08T17:02:09Z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0x010100FAFAEEB63953B14FAD7AF534009B1224</vt:lpwstr>
  </property>
</Properties>
</file>